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8" r:id="rId4"/>
    <p:sldMasterId id="2147483943" r:id="rId5"/>
  </p:sldMasterIdLst>
  <p:notesMasterIdLst>
    <p:notesMasterId r:id="rId38"/>
  </p:notesMasterIdLst>
  <p:handoutMasterIdLst>
    <p:handoutMasterId r:id="rId39"/>
  </p:handoutMasterIdLst>
  <p:sldIdLst>
    <p:sldId id="289" r:id="rId6"/>
    <p:sldId id="290" r:id="rId7"/>
    <p:sldId id="291"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42" r:id="rId26"/>
    <p:sldId id="338" r:id="rId27"/>
    <p:sldId id="339" r:id="rId28"/>
    <p:sldId id="340" r:id="rId29"/>
    <p:sldId id="341" r:id="rId30"/>
    <p:sldId id="343" r:id="rId31"/>
    <p:sldId id="344" r:id="rId32"/>
    <p:sldId id="345" r:id="rId33"/>
    <p:sldId id="346" r:id="rId34"/>
    <p:sldId id="347" r:id="rId35"/>
    <p:sldId id="348" r:id="rId36"/>
    <p:sldId id="320" r:id="rId37"/>
  </p:sldIdLst>
  <p:sldSz cx="12192000" cy="6858000"/>
  <p:notesSz cx="6858000" cy="92964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2" userDrawn="1">
          <p15:clr>
            <a:srgbClr val="A4A3A4"/>
          </p15:clr>
        </p15:guide>
        <p15:guide id="2" orient="horz" pos="3477" userDrawn="1">
          <p15:clr>
            <a:srgbClr val="A4A3A4"/>
          </p15:clr>
        </p15:guide>
        <p15:guide id="3" orient="horz" pos="4032" userDrawn="1">
          <p15:clr>
            <a:srgbClr val="A4A3A4"/>
          </p15:clr>
        </p15:guide>
        <p15:guide id="4" orient="horz" pos="2183" userDrawn="1">
          <p15:clr>
            <a:srgbClr val="A4A3A4"/>
          </p15:clr>
        </p15:guide>
        <p15:guide id="5" orient="horz" pos="287" userDrawn="1">
          <p15:clr>
            <a:srgbClr val="A4A3A4"/>
          </p15:clr>
        </p15:guide>
        <p15:guide id="6" orient="horz" pos="1471" userDrawn="1">
          <p15:clr>
            <a:srgbClr val="A4A3A4"/>
          </p15:clr>
        </p15:guide>
        <p15:guide id="7" orient="horz" pos="535" userDrawn="1">
          <p15:clr>
            <a:srgbClr val="A4A3A4"/>
          </p15:clr>
        </p15:guide>
        <p15:guide id="8" orient="horz" pos="3939" userDrawn="1">
          <p15:clr>
            <a:srgbClr val="A4A3A4"/>
          </p15:clr>
        </p15:guide>
        <p15:guide id="9" orient="horz" pos="231" userDrawn="1">
          <p15:clr>
            <a:srgbClr val="A4A3A4"/>
          </p15:clr>
        </p15:guide>
        <p15:guide id="10" pos="233" userDrawn="1">
          <p15:clr>
            <a:srgbClr val="A4A3A4"/>
          </p15:clr>
        </p15:guide>
        <p15:guide id="11" pos="7453" userDrawn="1">
          <p15:clr>
            <a:srgbClr val="A4A3A4"/>
          </p15:clr>
        </p15:guide>
        <p15:guide id="12" pos="3840" userDrawn="1">
          <p15:clr>
            <a:srgbClr val="A4A3A4"/>
          </p15:clr>
        </p15:guide>
        <p15:guide id="13" pos="1035" userDrawn="1">
          <p15:clr>
            <a:srgbClr val="A4A3A4"/>
          </p15:clr>
        </p15:guide>
        <p15:guide id="14" pos="1881" userDrawn="1">
          <p15:clr>
            <a:srgbClr val="A4A3A4"/>
          </p15:clr>
        </p15:guide>
        <p15:guide id="15" pos="7049" userDrawn="1">
          <p15:clr>
            <a:srgbClr val="A4A3A4"/>
          </p15:clr>
        </p15:guide>
        <p15:guide id="16" pos="461" userDrawn="1">
          <p15:clr>
            <a:srgbClr val="A4A3A4"/>
          </p15:clr>
        </p15:guide>
        <p15:guide id="17" pos="5453" userDrawn="1">
          <p15:clr>
            <a:srgbClr val="A4A3A4"/>
          </p15:clr>
        </p15:guide>
      </p15:sldGuideLst>
    </p:ext>
    <p:ext uri="{2D200454-40CA-4A62-9FC3-DE9A4176ACB9}">
      <p15:notesGuideLst xmlns:p15="http://schemas.microsoft.com/office/powerpoint/2012/main">
        <p15:guide id="1" orient="horz" pos="2592" userDrawn="1">
          <p15:clr>
            <a:srgbClr val="A4A3A4"/>
          </p15:clr>
        </p15:guide>
        <p15:guide id="2" orient="horz" pos="5542" userDrawn="1">
          <p15:clr>
            <a:srgbClr val="A4A3A4"/>
          </p15:clr>
        </p15:guide>
        <p15:guide id="3" orient="horz" pos="5777" userDrawn="1">
          <p15:clr>
            <a:srgbClr val="A4A3A4"/>
          </p15:clr>
        </p15:guide>
        <p15:guide id="4" pos="286" userDrawn="1">
          <p15:clr>
            <a:srgbClr val="A4A3A4"/>
          </p15:clr>
        </p15:guide>
        <p15:guide id="5" pos="403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2D0"/>
    <a:srgbClr val="052049"/>
    <a:srgbClr val="90BD31"/>
    <a:srgbClr val="18A3AC"/>
    <a:srgbClr val="178CCB"/>
    <a:srgbClr val="000000"/>
    <a:srgbClr val="EC1848"/>
    <a:srgbClr val="F48024"/>
    <a:srgbClr val="E8E7DE"/>
    <a:srgbClr val="F5F0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1" autoAdjust="0"/>
    <p:restoredTop sz="78968" autoAdjust="0"/>
  </p:normalViewPr>
  <p:slideViewPr>
    <p:cSldViewPr snapToGrid="0" showGuides="1">
      <p:cViewPr varScale="1">
        <p:scale>
          <a:sx n="88" d="100"/>
          <a:sy n="88" d="100"/>
        </p:scale>
        <p:origin x="1488" y="108"/>
      </p:cViewPr>
      <p:guideLst>
        <p:guide orient="horz" pos="1052"/>
        <p:guide orient="horz" pos="3477"/>
        <p:guide orient="horz" pos="4032"/>
        <p:guide orient="horz" pos="2183"/>
        <p:guide orient="horz" pos="287"/>
        <p:guide orient="horz" pos="1471"/>
        <p:guide orient="horz" pos="535"/>
        <p:guide orient="horz" pos="3939"/>
        <p:guide orient="horz" pos="231"/>
        <p:guide pos="233"/>
        <p:guide pos="7453"/>
        <p:guide pos="3840"/>
        <p:guide pos="1035"/>
        <p:guide pos="1881"/>
        <p:guide pos="7049"/>
        <p:guide pos="461"/>
        <p:guide pos="5453"/>
      </p:guideLst>
    </p:cSldViewPr>
  </p:slideViewPr>
  <p:outlineViewPr>
    <p:cViewPr>
      <p:scale>
        <a:sx n="33" d="100"/>
        <a:sy n="33" d="100"/>
      </p:scale>
      <p:origin x="0" y="0"/>
    </p:cViewPr>
  </p:outlineViewPr>
  <p:notesTextViewPr>
    <p:cViewPr>
      <p:scale>
        <a:sx n="3" d="2"/>
        <a:sy n="3" d="2"/>
      </p:scale>
      <p:origin x="0" y="0"/>
    </p:cViewPr>
  </p:notesTextViewPr>
  <p:sorterViewPr>
    <p:cViewPr>
      <p:scale>
        <a:sx n="71" d="100"/>
        <a:sy n="71" d="100"/>
      </p:scale>
      <p:origin x="0" y="0"/>
    </p:cViewPr>
  </p:sorterViewPr>
  <p:notesViewPr>
    <p:cSldViewPr snapToGrid="0">
      <p:cViewPr>
        <p:scale>
          <a:sx n="108" d="100"/>
          <a:sy n="108" d="100"/>
        </p:scale>
        <p:origin x="2576" y="-240"/>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Catalli" userId="243805957_tp_box_2" providerId="OAuth2" clId="{6D6E7580-8A46-4A08-832D-240C4FCB3C27}"/>
    <pc:docChg chg="modSld">
      <pc:chgData name="Lisa Catalli" userId="243805957_tp_box_2" providerId="OAuth2" clId="{6D6E7580-8A46-4A08-832D-240C4FCB3C27}" dt="2025-09-03T23:56:20.975" v="1" actId="1076"/>
      <pc:docMkLst>
        <pc:docMk/>
      </pc:docMkLst>
      <pc:sldChg chg="modSp mod">
        <pc:chgData name="Lisa Catalli" userId="243805957_tp_box_2" providerId="OAuth2" clId="{6D6E7580-8A46-4A08-832D-240C4FCB3C27}" dt="2025-09-03T23:56:20.975" v="1" actId="1076"/>
        <pc:sldMkLst>
          <pc:docMk/>
          <pc:sldMk cId="957965210" sldId="325"/>
        </pc:sldMkLst>
        <pc:spChg chg="mod">
          <ac:chgData name="Lisa Catalli" userId="243805957_tp_box_2" providerId="OAuth2" clId="{6D6E7580-8A46-4A08-832D-240C4FCB3C27}" dt="2025-09-03T23:56:20.975" v="1" actId="1076"/>
          <ac:spMkLst>
            <pc:docMk/>
            <pc:sldMk cId="957965210" sldId="325"/>
            <ac:spMk id="8" creationId="{5DD60B73-F98C-F1D0-FD62-9AE427D6CC54}"/>
          </ac:spMkLst>
        </pc:spChg>
      </pc:sldChg>
    </pc:docChg>
  </pc:docChgLst>
  <pc:docChgLst>
    <pc:chgData name="Marc Vincent" clId="Web-{D398C260-70E6-492A-8AC5-8DD2B2669B87}"/>
    <pc:docChg chg="addSld delSld">
      <pc:chgData name="Marc Vincent" userId="" providerId="" clId="Web-{D398C260-70E6-492A-8AC5-8DD2B2669B87}" dt="2024-06-07T23:33:41.690" v="3"/>
      <pc:docMkLst>
        <pc:docMk/>
      </pc:docMkLst>
      <pc:sldChg chg="del">
        <pc:chgData name="Marc Vincent" userId="" providerId="" clId="Web-{D398C260-70E6-492A-8AC5-8DD2B2669B87}" dt="2024-06-07T23:33:41.690" v="3"/>
        <pc:sldMkLst>
          <pc:docMk/>
          <pc:sldMk cId="543433178" sldId="289"/>
        </pc:sldMkLst>
      </pc:sldChg>
      <pc:sldChg chg="new del">
        <pc:chgData name="Marc Vincent" userId="" providerId="" clId="Web-{D398C260-70E6-492A-8AC5-8DD2B2669B87}" dt="2024-06-07T23:33:30.517" v="2"/>
        <pc:sldMkLst>
          <pc:docMk/>
          <pc:sldMk cId="651748649" sldId="290"/>
        </pc:sldMkLst>
      </pc:sldChg>
    </pc:docChg>
  </pc:docChgLst>
  <pc:docChgLst>
    <pc:chgData name="Jonathan Menendez" clId="Web-{CF0FD079-902A-4D5D-90B2-3EB9D2BD7628}"/>
    <pc:docChg chg="addSld modSld">
      <pc:chgData name="Jonathan Menendez" userId="" providerId="" clId="Web-{CF0FD079-902A-4D5D-90B2-3EB9D2BD7628}" dt="2024-04-17T11:13:03.667" v="2"/>
      <pc:docMkLst>
        <pc:docMk/>
      </pc:docMkLst>
      <pc:sldChg chg="addSp delSp modSp mod modClrScheme chgLayout">
        <pc:chgData name="Jonathan Menendez" userId="" providerId="" clId="Web-{CF0FD079-902A-4D5D-90B2-3EB9D2BD7628}" dt="2024-04-17T11:07:24.476" v="1"/>
        <pc:sldMkLst>
          <pc:docMk/>
          <pc:sldMk cId="2154914541" sldId="277"/>
        </pc:sldMkLst>
      </pc:sldChg>
      <pc:sldChg chg="new">
        <pc:chgData name="Jonathan Menendez" userId="" providerId="" clId="Web-{CF0FD079-902A-4D5D-90B2-3EB9D2BD7628}" dt="2024-04-17T11:13:03.667" v="2"/>
        <pc:sldMkLst>
          <pc:docMk/>
          <pc:sldMk cId="543433178" sldId="289"/>
        </pc:sldMkLst>
      </pc:sldChg>
    </pc:docChg>
  </pc:docChgLst>
  <pc:docChgLst>
    <pc:chgData name="Lisa Catalli" userId="243805957_tp_box_2" providerId="OAuth2" clId="{56948379-20F6-462D-A6BB-0CB7EE3CE870}"/>
    <pc:docChg chg="custSel modSld">
      <pc:chgData name="Lisa Catalli" userId="243805957_tp_box_2" providerId="OAuth2" clId="{56948379-20F6-462D-A6BB-0CB7EE3CE870}" dt="2025-09-02T16:11:40.292" v="40" actId="20577"/>
      <pc:docMkLst>
        <pc:docMk/>
      </pc:docMkLst>
      <pc:sldChg chg="modSp mod">
        <pc:chgData name="Lisa Catalli" userId="243805957_tp_box_2" providerId="OAuth2" clId="{56948379-20F6-462D-A6BB-0CB7EE3CE870}" dt="2025-09-02T16:11:40.292" v="40" actId="20577"/>
        <pc:sldMkLst>
          <pc:docMk/>
          <pc:sldMk cId="800593062" sldId="289"/>
        </pc:sldMkLst>
        <pc:spChg chg="mod">
          <ac:chgData name="Lisa Catalli" userId="243805957_tp_box_2" providerId="OAuth2" clId="{56948379-20F6-462D-A6BB-0CB7EE3CE870}" dt="2025-09-02T16:11:40.292" v="40" actId="20577"/>
          <ac:spMkLst>
            <pc:docMk/>
            <pc:sldMk cId="800593062" sldId="289"/>
            <ac:spMk id="11" creationId="{4D288AA1-7323-E7E7-3E7A-2C648B6D2EF0}"/>
          </ac:spMkLst>
        </pc:spChg>
      </pc:sldChg>
    </pc:docChg>
  </pc:docChgLst>
  <pc:docChgLst>
    <pc:chgData name="Lisa Catalli" userId="243805957_tp_box_2" providerId="OAuth2" clId="{EEF20A2F-70ED-4651-AD61-D3E77373BC30}"/>
    <pc:docChg chg="custSel modSld">
      <pc:chgData name="Lisa Catalli" userId="243805957_tp_box_2" providerId="OAuth2" clId="{EEF20A2F-70ED-4651-AD61-D3E77373BC30}" dt="2025-09-02T15:53:18.376" v="155" actId="20577"/>
      <pc:docMkLst>
        <pc:docMk/>
      </pc:docMkLst>
      <pc:sldChg chg="modSp mod">
        <pc:chgData name="Lisa Catalli" userId="243805957_tp_box_2" providerId="OAuth2" clId="{EEF20A2F-70ED-4651-AD61-D3E77373BC30}" dt="2025-09-02T15:51:36.937" v="84" actId="20577"/>
        <pc:sldMkLst>
          <pc:docMk/>
          <pc:sldMk cId="3410462473" sldId="339"/>
        </pc:sldMkLst>
        <pc:spChg chg="mod">
          <ac:chgData name="Lisa Catalli" userId="243805957_tp_box_2" providerId="OAuth2" clId="{EEF20A2F-70ED-4651-AD61-D3E77373BC30}" dt="2025-09-02T15:51:36.937" v="84" actId="20577"/>
          <ac:spMkLst>
            <pc:docMk/>
            <pc:sldMk cId="3410462473" sldId="339"/>
            <ac:spMk id="3" creationId="{4B534835-863B-A261-446D-22A266BF3BB9}"/>
          </ac:spMkLst>
        </pc:spChg>
        <pc:picChg chg="mod">
          <ac:chgData name="Lisa Catalli" userId="243805957_tp_box_2" providerId="OAuth2" clId="{EEF20A2F-70ED-4651-AD61-D3E77373BC30}" dt="2025-09-02T15:51:08.809" v="80" actId="1076"/>
          <ac:picMkLst>
            <pc:docMk/>
            <pc:sldMk cId="3410462473" sldId="339"/>
            <ac:picMk id="5" creationId="{4E91E5B6-3D1E-C672-C190-46D2B025029E}"/>
          </ac:picMkLst>
        </pc:picChg>
      </pc:sldChg>
      <pc:sldChg chg="modSp mod">
        <pc:chgData name="Lisa Catalli" userId="243805957_tp_box_2" providerId="OAuth2" clId="{EEF20A2F-70ED-4651-AD61-D3E77373BC30}" dt="2025-09-02T15:53:18.376" v="155" actId="20577"/>
        <pc:sldMkLst>
          <pc:docMk/>
          <pc:sldMk cId="2771511755" sldId="348"/>
        </pc:sldMkLst>
        <pc:spChg chg="mod">
          <ac:chgData name="Lisa Catalli" userId="243805957_tp_box_2" providerId="OAuth2" clId="{EEF20A2F-70ED-4651-AD61-D3E77373BC30}" dt="2025-09-02T15:53:18.376" v="155" actId="20577"/>
          <ac:spMkLst>
            <pc:docMk/>
            <pc:sldMk cId="2771511755" sldId="348"/>
            <ac:spMk id="3" creationId="{A74E25E0-4844-32B7-949D-E8E36086853F}"/>
          </ac:spMkLst>
        </pc:spChg>
      </pc:sldChg>
    </pc:docChg>
  </pc:docChgLst>
  <pc:docChgLst>
    <pc:chgData name="Lisa Catalli" userId="243805957_tp_box_2" providerId="OAuth2" clId="{27F5AEE0-62E1-4473-BD60-F1BF1EC8F90C}"/>
    <pc:docChg chg="custSel modSld sldOrd">
      <pc:chgData name="Lisa Catalli" userId="243805957_tp_box_2" providerId="OAuth2" clId="{27F5AEE0-62E1-4473-BD60-F1BF1EC8F90C}" dt="2025-08-11T00:06:15.078" v="529" actId="20577"/>
      <pc:docMkLst>
        <pc:docMk/>
      </pc:docMkLst>
      <pc:sldChg chg="modSp mod">
        <pc:chgData name="Lisa Catalli" userId="243805957_tp_box_2" providerId="OAuth2" clId="{27F5AEE0-62E1-4473-BD60-F1BF1EC8F90C}" dt="2025-08-10T23:51:37.833" v="291" actId="14100"/>
        <pc:sldMkLst>
          <pc:docMk/>
          <pc:sldMk cId="3859114262" sldId="334"/>
        </pc:sldMkLst>
        <pc:spChg chg="mod">
          <ac:chgData name="Lisa Catalli" userId="243805957_tp_box_2" providerId="OAuth2" clId="{27F5AEE0-62E1-4473-BD60-F1BF1EC8F90C}" dt="2025-08-10T23:48:41.281" v="153" actId="1076"/>
          <ac:spMkLst>
            <pc:docMk/>
            <pc:sldMk cId="3859114262" sldId="334"/>
            <ac:spMk id="3" creationId="{A01874DC-10BA-A2DB-56F0-31C26651B5B9}"/>
          </ac:spMkLst>
        </pc:spChg>
        <pc:spChg chg="mod">
          <ac:chgData name="Lisa Catalli" userId="243805957_tp_box_2" providerId="OAuth2" clId="{27F5AEE0-62E1-4473-BD60-F1BF1EC8F90C}" dt="2025-08-10T23:51:37.833" v="291" actId="14100"/>
          <ac:spMkLst>
            <pc:docMk/>
            <pc:sldMk cId="3859114262" sldId="334"/>
            <ac:spMk id="9" creationId="{3FEC8562-EF4B-B777-A93E-DC197DF7C9E5}"/>
          </ac:spMkLst>
        </pc:spChg>
        <pc:spChg chg="mod">
          <ac:chgData name="Lisa Catalli" userId="243805957_tp_box_2" providerId="OAuth2" clId="{27F5AEE0-62E1-4473-BD60-F1BF1EC8F90C}" dt="2025-08-10T23:49:31.266" v="187" actId="14100"/>
          <ac:spMkLst>
            <pc:docMk/>
            <pc:sldMk cId="3859114262" sldId="334"/>
            <ac:spMk id="11" creationId="{633807FA-2493-6B54-B648-16C95AB0208A}"/>
          </ac:spMkLst>
        </pc:spChg>
        <pc:spChg chg="mod">
          <ac:chgData name="Lisa Catalli" userId="243805957_tp_box_2" providerId="OAuth2" clId="{27F5AEE0-62E1-4473-BD60-F1BF1EC8F90C}" dt="2025-08-10T23:47:14.211" v="81" actId="20577"/>
          <ac:spMkLst>
            <pc:docMk/>
            <pc:sldMk cId="3859114262" sldId="334"/>
            <ac:spMk id="12" creationId="{3B2B326E-749E-6DD6-0A78-441FFBAD73FE}"/>
          </ac:spMkLst>
        </pc:spChg>
        <pc:spChg chg="mod">
          <ac:chgData name="Lisa Catalli" userId="243805957_tp_box_2" providerId="OAuth2" clId="{27F5AEE0-62E1-4473-BD60-F1BF1EC8F90C}" dt="2025-08-10T23:48:57.096" v="154" actId="1076"/>
          <ac:spMkLst>
            <pc:docMk/>
            <pc:sldMk cId="3859114262" sldId="334"/>
            <ac:spMk id="13" creationId="{2BD90AD0-7DE7-7B2E-47D7-CC2078D3258D}"/>
          </ac:spMkLst>
        </pc:spChg>
      </pc:sldChg>
      <pc:sldChg chg="modSp mod">
        <pc:chgData name="Lisa Catalli" userId="243805957_tp_box_2" providerId="OAuth2" clId="{27F5AEE0-62E1-4473-BD60-F1BF1EC8F90C}" dt="2025-08-10T23:55:02.870" v="332" actId="1076"/>
        <pc:sldMkLst>
          <pc:docMk/>
          <pc:sldMk cId="1615519736" sldId="336"/>
        </pc:sldMkLst>
        <pc:spChg chg="mod">
          <ac:chgData name="Lisa Catalli" userId="243805957_tp_box_2" providerId="OAuth2" clId="{27F5AEE0-62E1-4473-BD60-F1BF1EC8F90C}" dt="2025-08-10T23:55:02.870" v="332" actId="1076"/>
          <ac:spMkLst>
            <pc:docMk/>
            <pc:sldMk cId="1615519736" sldId="336"/>
            <ac:spMk id="10" creationId="{43B872F8-B0FB-0DB4-DFD5-DBEDBB3B7CA9}"/>
          </ac:spMkLst>
        </pc:spChg>
      </pc:sldChg>
      <pc:sldChg chg="modSp mod">
        <pc:chgData name="Lisa Catalli" userId="243805957_tp_box_2" providerId="OAuth2" clId="{27F5AEE0-62E1-4473-BD60-F1BF1EC8F90C}" dt="2025-08-10T23:55:35.114" v="334" actId="14100"/>
        <pc:sldMkLst>
          <pc:docMk/>
          <pc:sldMk cId="3578258349" sldId="337"/>
        </pc:sldMkLst>
        <pc:spChg chg="mod">
          <ac:chgData name="Lisa Catalli" userId="243805957_tp_box_2" providerId="OAuth2" clId="{27F5AEE0-62E1-4473-BD60-F1BF1EC8F90C}" dt="2025-08-10T23:55:35.114" v="334" actId="14100"/>
          <ac:spMkLst>
            <pc:docMk/>
            <pc:sldMk cId="3578258349" sldId="337"/>
            <ac:spMk id="3" creationId="{5B5E3C70-22BD-D873-ABFE-181715E145D2}"/>
          </ac:spMkLst>
        </pc:spChg>
      </pc:sldChg>
      <pc:sldChg chg="modSp mod">
        <pc:chgData name="Lisa Catalli" userId="243805957_tp_box_2" providerId="OAuth2" clId="{27F5AEE0-62E1-4473-BD60-F1BF1EC8F90C}" dt="2025-08-10T23:55:56.532" v="337" actId="14100"/>
        <pc:sldMkLst>
          <pc:docMk/>
          <pc:sldMk cId="1991569334" sldId="338"/>
        </pc:sldMkLst>
        <pc:spChg chg="mod">
          <ac:chgData name="Lisa Catalli" userId="243805957_tp_box_2" providerId="OAuth2" clId="{27F5AEE0-62E1-4473-BD60-F1BF1EC8F90C}" dt="2025-08-10T23:55:56.532" v="337" actId="14100"/>
          <ac:spMkLst>
            <pc:docMk/>
            <pc:sldMk cId="1991569334" sldId="338"/>
            <ac:spMk id="3" creationId="{9547673C-BF0E-A8B1-8845-D8AE4DF798A8}"/>
          </ac:spMkLst>
        </pc:spChg>
      </pc:sldChg>
      <pc:sldChg chg="modSp mod">
        <pc:chgData name="Lisa Catalli" userId="243805957_tp_box_2" providerId="OAuth2" clId="{27F5AEE0-62E1-4473-BD60-F1BF1EC8F90C}" dt="2025-08-10T23:56:09.223" v="338" actId="14100"/>
        <pc:sldMkLst>
          <pc:docMk/>
          <pc:sldMk cId="3410462473" sldId="339"/>
        </pc:sldMkLst>
        <pc:spChg chg="mod">
          <ac:chgData name="Lisa Catalli" userId="243805957_tp_box_2" providerId="OAuth2" clId="{27F5AEE0-62E1-4473-BD60-F1BF1EC8F90C}" dt="2025-08-10T23:56:09.223" v="338" actId="14100"/>
          <ac:spMkLst>
            <pc:docMk/>
            <pc:sldMk cId="3410462473" sldId="339"/>
            <ac:spMk id="3" creationId="{4B534835-863B-A261-446D-22A266BF3BB9}"/>
          </ac:spMkLst>
        </pc:spChg>
      </pc:sldChg>
      <pc:sldChg chg="modSp mod">
        <pc:chgData name="Lisa Catalli" userId="243805957_tp_box_2" providerId="OAuth2" clId="{27F5AEE0-62E1-4473-BD60-F1BF1EC8F90C}" dt="2025-08-10T23:57:58.313" v="388" actId="1076"/>
        <pc:sldMkLst>
          <pc:docMk/>
          <pc:sldMk cId="1276735625" sldId="341"/>
        </pc:sldMkLst>
        <pc:spChg chg="mod">
          <ac:chgData name="Lisa Catalli" userId="243805957_tp_box_2" providerId="OAuth2" clId="{27F5AEE0-62E1-4473-BD60-F1BF1EC8F90C}" dt="2025-08-10T23:53:47.841" v="295" actId="255"/>
          <ac:spMkLst>
            <pc:docMk/>
            <pc:sldMk cId="1276735625" sldId="341"/>
            <ac:spMk id="4" creationId="{CCB97385-4C94-6D9A-61BF-4FD38020E87D}"/>
          </ac:spMkLst>
        </pc:spChg>
        <pc:spChg chg="mod">
          <ac:chgData name="Lisa Catalli" userId="243805957_tp_box_2" providerId="OAuth2" clId="{27F5AEE0-62E1-4473-BD60-F1BF1EC8F90C}" dt="2025-08-10T23:57:48.030" v="386" actId="255"/>
          <ac:spMkLst>
            <pc:docMk/>
            <pc:sldMk cId="1276735625" sldId="341"/>
            <ac:spMk id="5" creationId="{6D901D37-380D-0976-151F-3B79B4CB4E87}"/>
          </ac:spMkLst>
        </pc:spChg>
        <pc:picChg chg="mod">
          <ac:chgData name="Lisa Catalli" userId="243805957_tp_box_2" providerId="OAuth2" clId="{27F5AEE0-62E1-4473-BD60-F1BF1EC8F90C}" dt="2025-08-10T23:57:58.313" v="388" actId="1076"/>
          <ac:picMkLst>
            <pc:docMk/>
            <pc:sldMk cId="1276735625" sldId="341"/>
            <ac:picMk id="2" creationId="{2D0E9845-B48E-7964-82A2-8FA8A44441F3}"/>
          </ac:picMkLst>
        </pc:picChg>
      </pc:sldChg>
      <pc:sldChg chg="modSp mod ord">
        <pc:chgData name="Lisa Catalli" userId="243805957_tp_box_2" providerId="OAuth2" clId="{27F5AEE0-62E1-4473-BD60-F1BF1EC8F90C}" dt="2025-08-11T00:05:14.784" v="520"/>
        <pc:sldMkLst>
          <pc:docMk/>
          <pc:sldMk cId="1887812967" sldId="342"/>
        </pc:sldMkLst>
        <pc:spChg chg="mod">
          <ac:chgData name="Lisa Catalli" userId="243805957_tp_box_2" providerId="OAuth2" clId="{27F5AEE0-62E1-4473-BD60-F1BF1EC8F90C}" dt="2025-08-11T00:04:01.891" v="518" actId="20577"/>
          <ac:spMkLst>
            <pc:docMk/>
            <pc:sldMk cId="1887812967" sldId="342"/>
            <ac:spMk id="9" creationId="{B90F3CA5-1672-A418-D15B-342EC0409703}"/>
          </ac:spMkLst>
        </pc:spChg>
        <pc:spChg chg="mod">
          <ac:chgData name="Lisa Catalli" userId="243805957_tp_box_2" providerId="OAuth2" clId="{27F5AEE0-62E1-4473-BD60-F1BF1EC8F90C}" dt="2025-08-10T23:58:40.494" v="389" actId="1076"/>
          <ac:spMkLst>
            <pc:docMk/>
            <pc:sldMk cId="1887812967" sldId="342"/>
            <ac:spMk id="10" creationId="{5FEDEE7D-491D-73B6-CC2A-B561D8CCE639}"/>
          </ac:spMkLst>
        </pc:spChg>
        <pc:picChg chg="mod">
          <ac:chgData name="Lisa Catalli" userId="243805957_tp_box_2" providerId="OAuth2" clId="{27F5AEE0-62E1-4473-BD60-F1BF1EC8F90C}" dt="2025-08-11T00:01:12.029" v="400" actId="14100"/>
          <ac:picMkLst>
            <pc:docMk/>
            <pc:sldMk cId="1887812967" sldId="342"/>
            <ac:picMk id="2" creationId="{DA7D37B8-39FF-4870-18C0-971475D2E30F}"/>
          </ac:picMkLst>
        </pc:picChg>
      </pc:sldChg>
      <pc:sldChg chg="modSp mod">
        <pc:chgData name="Lisa Catalli" userId="243805957_tp_box_2" providerId="OAuth2" clId="{27F5AEE0-62E1-4473-BD60-F1BF1EC8F90C}" dt="2025-08-11T00:06:15.078" v="529" actId="20577"/>
        <pc:sldMkLst>
          <pc:docMk/>
          <pc:sldMk cId="664402834" sldId="344"/>
        </pc:sldMkLst>
        <pc:spChg chg="mod">
          <ac:chgData name="Lisa Catalli" userId="243805957_tp_box_2" providerId="OAuth2" clId="{27F5AEE0-62E1-4473-BD60-F1BF1EC8F90C}" dt="2025-08-11T00:06:15.078" v="529" actId="20577"/>
          <ac:spMkLst>
            <pc:docMk/>
            <pc:sldMk cId="664402834" sldId="344"/>
            <ac:spMk id="2" creationId="{69109B76-1285-F904-B675-E0483BC7ADCC}"/>
          </ac:spMkLst>
        </pc:spChg>
        <pc:spChg chg="mod">
          <ac:chgData name="Lisa Catalli" userId="243805957_tp_box_2" providerId="OAuth2" clId="{27F5AEE0-62E1-4473-BD60-F1BF1EC8F90C}" dt="2025-08-11T00:05:54.455" v="522" actId="1076"/>
          <ac:spMkLst>
            <pc:docMk/>
            <pc:sldMk cId="664402834" sldId="344"/>
            <ac:spMk id="3" creationId="{803851A0-1BE1-A04E-5638-7B5510CC7726}"/>
          </ac:spMkLst>
        </pc:spChg>
        <pc:graphicFrameChg chg="mod">
          <ac:chgData name="Lisa Catalli" userId="243805957_tp_box_2" providerId="OAuth2" clId="{27F5AEE0-62E1-4473-BD60-F1BF1EC8F90C}" dt="2025-08-11T00:00:49.159" v="398"/>
          <ac:graphicFrameMkLst>
            <pc:docMk/>
            <pc:sldMk cId="664402834" sldId="344"/>
            <ac:graphicFrameMk id="4" creationId="{EA9FC669-1070-AD6B-CD12-C7D0CFD7C4A2}"/>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B4D67C-4C62-45D9-8C62-890E67F5CC2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B07578F4-3875-4A84-837F-F421B3692DDD}">
      <dgm:prSet phldrT="[Text]" custT="1"/>
      <dgm:spPr>
        <a:solidFill>
          <a:schemeClr val="accent6">
            <a:lumMod val="75000"/>
          </a:schemeClr>
        </a:solidFill>
      </dgm:spPr>
      <dgm:t>
        <a:bodyPr/>
        <a:lstStyle/>
        <a:p>
          <a:r>
            <a:rPr lang="en-US" sz="2400" dirty="0">
              <a:latin typeface="Calibri" panose="020F0502020204030204" pitchFamily="34" charset="0"/>
              <a:cs typeface="Calibri" panose="020F0502020204030204" pitchFamily="34" charset="0"/>
            </a:rPr>
            <a:t>Thoughts</a:t>
          </a:r>
        </a:p>
      </dgm:t>
    </dgm:pt>
    <dgm:pt modelId="{EA12F31F-0232-4A8F-A4A5-8B2E831D8F92}" type="parTrans" cxnId="{C782551D-340B-4FE7-93AD-2CD1BEF1C063}">
      <dgm:prSet/>
      <dgm:spPr/>
      <dgm:t>
        <a:bodyPr/>
        <a:lstStyle/>
        <a:p>
          <a:endParaRPr lang="en-US">
            <a:latin typeface="Calibri" panose="020F0502020204030204" pitchFamily="34" charset="0"/>
            <a:cs typeface="Calibri" panose="020F0502020204030204" pitchFamily="34" charset="0"/>
          </a:endParaRPr>
        </a:p>
      </dgm:t>
    </dgm:pt>
    <dgm:pt modelId="{9DA76125-39A1-44DF-8767-1224CC143AEC}" type="sibTrans" cxnId="{C782551D-340B-4FE7-93AD-2CD1BEF1C063}">
      <dgm:prSet/>
      <dgm:spPr/>
      <dgm:t>
        <a:bodyPr/>
        <a:lstStyle/>
        <a:p>
          <a:endParaRPr lang="en-US">
            <a:latin typeface="Calibri" panose="020F0502020204030204" pitchFamily="34" charset="0"/>
            <a:cs typeface="Calibri" panose="020F0502020204030204" pitchFamily="34" charset="0"/>
          </a:endParaRPr>
        </a:p>
      </dgm:t>
    </dgm:pt>
    <dgm:pt modelId="{60F9BFEB-B83B-48E2-A769-E30BAD0B8F23}">
      <dgm:prSet phldrT="[Text]" custT="1"/>
      <dgm:spPr>
        <a:solidFill>
          <a:schemeClr val="accent6">
            <a:lumMod val="75000"/>
          </a:schemeClr>
        </a:solidFill>
      </dgm:spPr>
      <dgm:t>
        <a:bodyPr/>
        <a:lstStyle/>
        <a:p>
          <a:r>
            <a:rPr lang="en-US" sz="2400">
              <a:latin typeface="Calibri" panose="020F0502020204030204" pitchFamily="34" charset="0"/>
              <a:cs typeface="Calibri" panose="020F0502020204030204" pitchFamily="34" charset="0"/>
            </a:rPr>
            <a:t>Emotions</a:t>
          </a:r>
        </a:p>
      </dgm:t>
    </dgm:pt>
    <dgm:pt modelId="{CBD67B26-CB54-4E23-B73F-860568C9A851}" type="parTrans" cxnId="{C569AE1C-6D8A-44D2-B3CF-7958E1E498D1}">
      <dgm:prSet/>
      <dgm:spPr/>
      <dgm:t>
        <a:bodyPr/>
        <a:lstStyle/>
        <a:p>
          <a:endParaRPr lang="en-US">
            <a:latin typeface="Calibri" panose="020F0502020204030204" pitchFamily="34" charset="0"/>
            <a:cs typeface="Calibri" panose="020F0502020204030204" pitchFamily="34" charset="0"/>
          </a:endParaRPr>
        </a:p>
      </dgm:t>
    </dgm:pt>
    <dgm:pt modelId="{AB3F56D7-74D6-4704-BA29-266D19F6FD3A}" type="sibTrans" cxnId="{C569AE1C-6D8A-44D2-B3CF-7958E1E498D1}">
      <dgm:prSet/>
      <dgm:spPr/>
      <dgm:t>
        <a:bodyPr/>
        <a:lstStyle/>
        <a:p>
          <a:endParaRPr lang="en-US">
            <a:latin typeface="Calibri" panose="020F0502020204030204" pitchFamily="34" charset="0"/>
            <a:cs typeface="Calibri" panose="020F0502020204030204" pitchFamily="34" charset="0"/>
          </a:endParaRPr>
        </a:p>
      </dgm:t>
    </dgm:pt>
    <dgm:pt modelId="{BB19B8ED-ED69-4173-81D1-9706E4142704}">
      <dgm:prSet phldrT="[Text]" custT="1"/>
      <dgm:spPr>
        <a:solidFill>
          <a:schemeClr val="accent6">
            <a:lumMod val="75000"/>
          </a:schemeClr>
        </a:solidFill>
      </dgm:spPr>
      <dgm:t>
        <a:bodyPr/>
        <a:lstStyle/>
        <a:p>
          <a:r>
            <a:rPr lang="en-US" sz="2400">
              <a:latin typeface="Calibri" panose="020F0502020204030204" pitchFamily="34" charset="0"/>
              <a:cs typeface="Calibri" panose="020F0502020204030204" pitchFamily="34" charset="0"/>
            </a:rPr>
            <a:t>Physical Sensations</a:t>
          </a:r>
        </a:p>
      </dgm:t>
    </dgm:pt>
    <dgm:pt modelId="{2D41AFE6-AA16-4D5E-9D92-61732B9EECB4}" type="parTrans" cxnId="{7F5F425C-903E-43EB-B238-6A07BFB372BF}">
      <dgm:prSet/>
      <dgm:spPr/>
      <dgm:t>
        <a:bodyPr/>
        <a:lstStyle/>
        <a:p>
          <a:endParaRPr lang="en-US">
            <a:latin typeface="Calibri" panose="020F0502020204030204" pitchFamily="34" charset="0"/>
            <a:cs typeface="Calibri" panose="020F0502020204030204" pitchFamily="34" charset="0"/>
          </a:endParaRPr>
        </a:p>
      </dgm:t>
    </dgm:pt>
    <dgm:pt modelId="{FEB9603E-F51A-4FA4-82B1-ED22F12CB808}" type="sibTrans" cxnId="{7F5F425C-903E-43EB-B238-6A07BFB372BF}">
      <dgm:prSet/>
      <dgm:spPr/>
      <dgm:t>
        <a:bodyPr/>
        <a:lstStyle/>
        <a:p>
          <a:endParaRPr lang="en-US">
            <a:latin typeface="Calibri" panose="020F0502020204030204" pitchFamily="34" charset="0"/>
            <a:cs typeface="Calibri" panose="020F0502020204030204" pitchFamily="34" charset="0"/>
          </a:endParaRPr>
        </a:p>
      </dgm:t>
    </dgm:pt>
    <dgm:pt modelId="{97B6552B-B8A0-4E1B-B18F-292F46E5CEB4}">
      <dgm:prSet phldrT="[Text]" custT="1"/>
      <dgm:spPr>
        <a:solidFill>
          <a:schemeClr val="accent6">
            <a:lumMod val="75000"/>
          </a:schemeClr>
        </a:solidFill>
      </dgm:spPr>
      <dgm:t>
        <a:bodyPr/>
        <a:lstStyle/>
        <a:p>
          <a:r>
            <a:rPr lang="en-US" sz="2400">
              <a:latin typeface="Calibri" panose="020F0502020204030204" pitchFamily="34" charset="0"/>
              <a:cs typeface="Calibri" panose="020F0502020204030204" pitchFamily="34" charset="0"/>
            </a:rPr>
            <a:t>Behaviors</a:t>
          </a:r>
        </a:p>
      </dgm:t>
    </dgm:pt>
    <dgm:pt modelId="{3E72F4DD-0F34-4919-9CF7-A24CEE45F869}" type="parTrans" cxnId="{B3676234-BF5F-4D84-AEA9-9E959D61FC01}">
      <dgm:prSet/>
      <dgm:spPr/>
      <dgm:t>
        <a:bodyPr/>
        <a:lstStyle/>
        <a:p>
          <a:endParaRPr lang="en-US">
            <a:latin typeface="Calibri" panose="020F0502020204030204" pitchFamily="34" charset="0"/>
            <a:cs typeface="Calibri" panose="020F0502020204030204" pitchFamily="34" charset="0"/>
          </a:endParaRPr>
        </a:p>
      </dgm:t>
    </dgm:pt>
    <dgm:pt modelId="{18A0372E-ED11-466D-A93D-270A49F93200}" type="sibTrans" cxnId="{B3676234-BF5F-4D84-AEA9-9E959D61FC01}">
      <dgm:prSet/>
      <dgm:spPr/>
      <dgm:t>
        <a:bodyPr/>
        <a:lstStyle/>
        <a:p>
          <a:endParaRPr lang="en-US">
            <a:latin typeface="Calibri" panose="020F0502020204030204" pitchFamily="34" charset="0"/>
            <a:cs typeface="Calibri" panose="020F0502020204030204" pitchFamily="34" charset="0"/>
          </a:endParaRPr>
        </a:p>
      </dgm:t>
    </dgm:pt>
    <dgm:pt modelId="{823019AC-5B60-4768-892D-239F98663C4A}" type="pres">
      <dgm:prSet presAssocID="{02B4D67C-4C62-45D9-8C62-890E67F5CC21}" presName="cycle" presStyleCnt="0">
        <dgm:presLayoutVars>
          <dgm:dir/>
          <dgm:resizeHandles val="exact"/>
        </dgm:presLayoutVars>
      </dgm:prSet>
      <dgm:spPr/>
    </dgm:pt>
    <dgm:pt modelId="{B785661E-AF8A-4B1E-9B45-ED47C1125C94}" type="pres">
      <dgm:prSet presAssocID="{B07578F4-3875-4A84-837F-F421B3692DDD}" presName="node" presStyleLbl="node1" presStyleIdx="0" presStyleCnt="4" custScaleX="143752" custScaleY="76202" custRadScaleRad="90549">
        <dgm:presLayoutVars>
          <dgm:bulletEnabled val="1"/>
        </dgm:presLayoutVars>
      </dgm:prSet>
      <dgm:spPr/>
    </dgm:pt>
    <dgm:pt modelId="{877E7A55-DBC3-41B7-A151-1D952FC17FD8}" type="pres">
      <dgm:prSet presAssocID="{B07578F4-3875-4A84-837F-F421B3692DDD}" presName="spNode" presStyleCnt="0"/>
      <dgm:spPr/>
    </dgm:pt>
    <dgm:pt modelId="{B8DB5793-9844-4810-A45D-69BE25466D85}" type="pres">
      <dgm:prSet presAssocID="{9DA76125-39A1-44DF-8767-1224CC143AEC}" presName="sibTrans" presStyleLbl="sibTrans1D1" presStyleIdx="0" presStyleCnt="4"/>
      <dgm:spPr/>
    </dgm:pt>
    <dgm:pt modelId="{004AAD1E-8C73-451F-820B-21BD2D14530E}" type="pres">
      <dgm:prSet presAssocID="{60F9BFEB-B83B-48E2-A769-E30BAD0B8F23}" presName="node" presStyleLbl="node1" presStyleIdx="1" presStyleCnt="4" custScaleX="143812" custScaleY="76202">
        <dgm:presLayoutVars>
          <dgm:bulletEnabled val="1"/>
        </dgm:presLayoutVars>
      </dgm:prSet>
      <dgm:spPr/>
    </dgm:pt>
    <dgm:pt modelId="{570199CA-957B-43EE-A79E-815C63DCE5E3}" type="pres">
      <dgm:prSet presAssocID="{60F9BFEB-B83B-48E2-A769-E30BAD0B8F23}" presName="spNode" presStyleCnt="0"/>
      <dgm:spPr/>
    </dgm:pt>
    <dgm:pt modelId="{289A40B0-BE3C-4C8C-8D08-CA4F84F1BA5C}" type="pres">
      <dgm:prSet presAssocID="{AB3F56D7-74D6-4704-BA29-266D19F6FD3A}" presName="sibTrans" presStyleLbl="sibTrans1D1" presStyleIdx="1" presStyleCnt="4"/>
      <dgm:spPr/>
    </dgm:pt>
    <dgm:pt modelId="{EBA2956F-1F30-4CEA-9EE1-484ECC9638DB}" type="pres">
      <dgm:prSet presAssocID="{BB19B8ED-ED69-4173-81D1-9706E4142704}" presName="node" presStyleLbl="node1" presStyleIdx="2" presStyleCnt="4" custScaleX="148746" custScaleY="76202">
        <dgm:presLayoutVars>
          <dgm:bulletEnabled val="1"/>
        </dgm:presLayoutVars>
      </dgm:prSet>
      <dgm:spPr/>
    </dgm:pt>
    <dgm:pt modelId="{E23515B0-78DB-478B-9F13-475002765444}" type="pres">
      <dgm:prSet presAssocID="{BB19B8ED-ED69-4173-81D1-9706E4142704}" presName="spNode" presStyleCnt="0"/>
      <dgm:spPr/>
    </dgm:pt>
    <dgm:pt modelId="{4DD78E7B-44C2-4EF3-9633-D1C40C6FF57D}" type="pres">
      <dgm:prSet presAssocID="{FEB9603E-F51A-4FA4-82B1-ED22F12CB808}" presName="sibTrans" presStyleLbl="sibTrans1D1" presStyleIdx="2" presStyleCnt="4"/>
      <dgm:spPr/>
    </dgm:pt>
    <dgm:pt modelId="{2E0862AD-2C02-428E-A354-00C6CCE5755B}" type="pres">
      <dgm:prSet presAssocID="{97B6552B-B8A0-4E1B-B18F-292F46E5CEB4}" presName="node" presStyleLbl="node1" presStyleIdx="3" presStyleCnt="4" custScaleX="150477" custScaleY="76202">
        <dgm:presLayoutVars>
          <dgm:bulletEnabled val="1"/>
        </dgm:presLayoutVars>
      </dgm:prSet>
      <dgm:spPr/>
    </dgm:pt>
    <dgm:pt modelId="{69E1C608-3BB6-40A8-9E72-F41251315CD1}" type="pres">
      <dgm:prSet presAssocID="{97B6552B-B8A0-4E1B-B18F-292F46E5CEB4}" presName="spNode" presStyleCnt="0"/>
      <dgm:spPr/>
    </dgm:pt>
    <dgm:pt modelId="{82259C1C-A211-4321-85E0-CECD0CD46D87}" type="pres">
      <dgm:prSet presAssocID="{18A0372E-ED11-466D-A93D-270A49F93200}" presName="sibTrans" presStyleLbl="sibTrans1D1" presStyleIdx="3" presStyleCnt="4"/>
      <dgm:spPr/>
    </dgm:pt>
  </dgm:ptLst>
  <dgm:cxnLst>
    <dgm:cxn modelId="{D16D9612-2B88-BB4C-9AC1-1B827B8196D4}" type="presOf" srcId="{18A0372E-ED11-466D-A93D-270A49F93200}" destId="{82259C1C-A211-4321-85E0-CECD0CD46D87}" srcOrd="0" destOrd="0" presId="urn:microsoft.com/office/officeart/2005/8/layout/cycle6"/>
    <dgm:cxn modelId="{8AD80E14-6531-B04F-8A67-AF7BB4F3B160}" type="presOf" srcId="{BB19B8ED-ED69-4173-81D1-9706E4142704}" destId="{EBA2956F-1F30-4CEA-9EE1-484ECC9638DB}" srcOrd="0" destOrd="0" presId="urn:microsoft.com/office/officeart/2005/8/layout/cycle6"/>
    <dgm:cxn modelId="{6DD38219-2895-0148-8C0A-3D02F47479A1}" type="presOf" srcId="{B07578F4-3875-4A84-837F-F421B3692DDD}" destId="{B785661E-AF8A-4B1E-9B45-ED47C1125C94}" srcOrd="0" destOrd="0" presId="urn:microsoft.com/office/officeart/2005/8/layout/cycle6"/>
    <dgm:cxn modelId="{C569AE1C-6D8A-44D2-B3CF-7958E1E498D1}" srcId="{02B4D67C-4C62-45D9-8C62-890E67F5CC21}" destId="{60F9BFEB-B83B-48E2-A769-E30BAD0B8F23}" srcOrd="1" destOrd="0" parTransId="{CBD67B26-CB54-4E23-B73F-860568C9A851}" sibTransId="{AB3F56D7-74D6-4704-BA29-266D19F6FD3A}"/>
    <dgm:cxn modelId="{C782551D-340B-4FE7-93AD-2CD1BEF1C063}" srcId="{02B4D67C-4C62-45D9-8C62-890E67F5CC21}" destId="{B07578F4-3875-4A84-837F-F421B3692DDD}" srcOrd="0" destOrd="0" parTransId="{EA12F31F-0232-4A8F-A4A5-8B2E831D8F92}" sibTransId="{9DA76125-39A1-44DF-8767-1224CC143AEC}"/>
    <dgm:cxn modelId="{B3676234-BF5F-4D84-AEA9-9E959D61FC01}" srcId="{02B4D67C-4C62-45D9-8C62-890E67F5CC21}" destId="{97B6552B-B8A0-4E1B-B18F-292F46E5CEB4}" srcOrd="3" destOrd="0" parTransId="{3E72F4DD-0F34-4919-9CF7-A24CEE45F869}" sibTransId="{18A0372E-ED11-466D-A93D-270A49F93200}"/>
    <dgm:cxn modelId="{58D38339-2F5C-3A42-9836-811F4648FD8D}" type="presOf" srcId="{AB3F56D7-74D6-4704-BA29-266D19F6FD3A}" destId="{289A40B0-BE3C-4C8C-8D08-CA4F84F1BA5C}" srcOrd="0" destOrd="0" presId="urn:microsoft.com/office/officeart/2005/8/layout/cycle6"/>
    <dgm:cxn modelId="{7F5F425C-903E-43EB-B238-6A07BFB372BF}" srcId="{02B4D67C-4C62-45D9-8C62-890E67F5CC21}" destId="{BB19B8ED-ED69-4173-81D1-9706E4142704}" srcOrd="2" destOrd="0" parTransId="{2D41AFE6-AA16-4D5E-9D92-61732B9EECB4}" sibTransId="{FEB9603E-F51A-4FA4-82B1-ED22F12CB808}"/>
    <dgm:cxn modelId="{39AE555D-671C-DA42-9BDA-96765168001A}" type="presOf" srcId="{9DA76125-39A1-44DF-8767-1224CC143AEC}" destId="{B8DB5793-9844-4810-A45D-69BE25466D85}" srcOrd="0" destOrd="0" presId="urn:microsoft.com/office/officeart/2005/8/layout/cycle6"/>
    <dgm:cxn modelId="{47726F72-6CA8-7245-B561-9204F2E7AAB2}" type="presOf" srcId="{97B6552B-B8A0-4E1B-B18F-292F46E5CEB4}" destId="{2E0862AD-2C02-428E-A354-00C6CCE5755B}" srcOrd="0" destOrd="0" presId="urn:microsoft.com/office/officeart/2005/8/layout/cycle6"/>
    <dgm:cxn modelId="{4FBA26C9-AB1E-4690-BD4F-304C47BC973F}" type="presOf" srcId="{02B4D67C-4C62-45D9-8C62-890E67F5CC21}" destId="{823019AC-5B60-4768-892D-239F98663C4A}" srcOrd="0" destOrd="0" presId="urn:microsoft.com/office/officeart/2005/8/layout/cycle6"/>
    <dgm:cxn modelId="{5FCFB0CF-CED1-7D4C-9E48-74B8C97A21FA}" type="presOf" srcId="{60F9BFEB-B83B-48E2-A769-E30BAD0B8F23}" destId="{004AAD1E-8C73-451F-820B-21BD2D14530E}" srcOrd="0" destOrd="0" presId="urn:microsoft.com/office/officeart/2005/8/layout/cycle6"/>
    <dgm:cxn modelId="{1F731DD3-0D77-EC4A-B1D1-F5A0DB0BE16D}" type="presOf" srcId="{FEB9603E-F51A-4FA4-82B1-ED22F12CB808}" destId="{4DD78E7B-44C2-4EF3-9633-D1C40C6FF57D}" srcOrd="0" destOrd="0" presId="urn:microsoft.com/office/officeart/2005/8/layout/cycle6"/>
    <dgm:cxn modelId="{A286041D-D9D9-4D48-BC5B-6397A0F60A10}" type="presParOf" srcId="{823019AC-5B60-4768-892D-239F98663C4A}" destId="{B785661E-AF8A-4B1E-9B45-ED47C1125C94}" srcOrd="0" destOrd="0" presId="urn:microsoft.com/office/officeart/2005/8/layout/cycle6"/>
    <dgm:cxn modelId="{2323B799-578B-2B4A-AE96-D038E8416306}" type="presParOf" srcId="{823019AC-5B60-4768-892D-239F98663C4A}" destId="{877E7A55-DBC3-41B7-A151-1D952FC17FD8}" srcOrd="1" destOrd="0" presId="urn:microsoft.com/office/officeart/2005/8/layout/cycle6"/>
    <dgm:cxn modelId="{A21AD16A-1881-1743-BA76-A2E5E7A0DABB}" type="presParOf" srcId="{823019AC-5B60-4768-892D-239F98663C4A}" destId="{B8DB5793-9844-4810-A45D-69BE25466D85}" srcOrd="2" destOrd="0" presId="urn:microsoft.com/office/officeart/2005/8/layout/cycle6"/>
    <dgm:cxn modelId="{B5253269-DF85-3F4C-86E5-EAC687E145B1}" type="presParOf" srcId="{823019AC-5B60-4768-892D-239F98663C4A}" destId="{004AAD1E-8C73-451F-820B-21BD2D14530E}" srcOrd="3" destOrd="0" presId="urn:microsoft.com/office/officeart/2005/8/layout/cycle6"/>
    <dgm:cxn modelId="{C240F4E2-C73E-FB49-984A-56C54A9DACC1}" type="presParOf" srcId="{823019AC-5B60-4768-892D-239F98663C4A}" destId="{570199CA-957B-43EE-A79E-815C63DCE5E3}" srcOrd="4" destOrd="0" presId="urn:microsoft.com/office/officeart/2005/8/layout/cycle6"/>
    <dgm:cxn modelId="{5E3C021C-52AA-084A-B2ED-F2BBE3DB34A5}" type="presParOf" srcId="{823019AC-5B60-4768-892D-239F98663C4A}" destId="{289A40B0-BE3C-4C8C-8D08-CA4F84F1BA5C}" srcOrd="5" destOrd="0" presId="urn:microsoft.com/office/officeart/2005/8/layout/cycle6"/>
    <dgm:cxn modelId="{038D9060-F098-994E-A7DB-F747B8BB0D9F}" type="presParOf" srcId="{823019AC-5B60-4768-892D-239F98663C4A}" destId="{EBA2956F-1F30-4CEA-9EE1-484ECC9638DB}" srcOrd="6" destOrd="0" presId="urn:microsoft.com/office/officeart/2005/8/layout/cycle6"/>
    <dgm:cxn modelId="{4F390FDF-39B8-4441-89D2-F32ADAB93429}" type="presParOf" srcId="{823019AC-5B60-4768-892D-239F98663C4A}" destId="{E23515B0-78DB-478B-9F13-475002765444}" srcOrd="7" destOrd="0" presId="urn:microsoft.com/office/officeart/2005/8/layout/cycle6"/>
    <dgm:cxn modelId="{22C895BD-752B-E44C-96E5-62DB3151AE1B}" type="presParOf" srcId="{823019AC-5B60-4768-892D-239F98663C4A}" destId="{4DD78E7B-44C2-4EF3-9633-D1C40C6FF57D}" srcOrd="8" destOrd="0" presId="urn:microsoft.com/office/officeart/2005/8/layout/cycle6"/>
    <dgm:cxn modelId="{1D71F6DC-E7B9-5742-831B-267280054474}" type="presParOf" srcId="{823019AC-5B60-4768-892D-239F98663C4A}" destId="{2E0862AD-2C02-428E-A354-00C6CCE5755B}" srcOrd="9" destOrd="0" presId="urn:microsoft.com/office/officeart/2005/8/layout/cycle6"/>
    <dgm:cxn modelId="{60D906EB-8649-4649-BBA6-62693DA0BDCF}" type="presParOf" srcId="{823019AC-5B60-4768-892D-239F98663C4A}" destId="{69E1C608-3BB6-40A8-9E72-F41251315CD1}" srcOrd="10" destOrd="0" presId="urn:microsoft.com/office/officeart/2005/8/layout/cycle6"/>
    <dgm:cxn modelId="{CE19C1D6-E185-BE4B-BF69-AF48DEE744A1}" type="presParOf" srcId="{823019AC-5B60-4768-892D-239F98663C4A}" destId="{82259C1C-A211-4321-85E0-CECD0CD46D87}"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B4D67C-4C62-45D9-8C62-890E67F5CC2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B07578F4-3875-4A84-837F-F421B3692DDD}">
      <dgm:prSet phldrT="[Text]" custT="1"/>
      <dgm:spPr>
        <a:solidFill>
          <a:schemeClr val="accent6">
            <a:lumMod val="75000"/>
          </a:schemeClr>
        </a:solidFill>
      </dgm:spPr>
      <dgm:t>
        <a:bodyPr/>
        <a:lstStyle/>
        <a:p>
          <a:r>
            <a:rPr lang="en-US" sz="2400">
              <a:latin typeface="Calibri" panose="020F0502020204030204" pitchFamily="34" charset="0"/>
              <a:cs typeface="Calibri" panose="020F0502020204030204" pitchFamily="34" charset="0"/>
            </a:rPr>
            <a:t>Thoughts</a:t>
          </a:r>
        </a:p>
      </dgm:t>
    </dgm:pt>
    <dgm:pt modelId="{EA12F31F-0232-4A8F-A4A5-8B2E831D8F92}" type="parTrans" cxnId="{C782551D-340B-4FE7-93AD-2CD1BEF1C063}">
      <dgm:prSet/>
      <dgm:spPr/>
      <dgm:t>
        <a:bodyPr/>
        <a:lstStyle/>
        <a:p>
          <a:endParaRPr lang="en-US">
            <a:latin typeface="Calibri" panose="020F0502020204030204" pitchFamily="34" charset="0"/>
            <a:cs typeface="Calibri" panose="020F0502020204030204" pitchFamily="34" charset="0"/>
          </a:endParaRPr>
        </a:p>
      </dgm:t>
    </dgm:pt>
    <dgm:pt modelId="{9DA76125-39A1-44DF-8767-1224CC143AEC}" type="sibTrans" cxnId="{C782551D-340B-4FE7-93AD-2CD1BEF1C063}">
      <dgm:prSet/>
      <dgm:spPr/>
      <dgm:t>
        <a:bodyPr/>
        <a:lstStyle/>
        <a:p>
          <a:endParaRPr lang="en-US">
            <a:latin typeface="Calibri" panose="020F0502020204030204" pitchFamily="34" charset="0"/>
            <a:cs typeface="Calibri" panose="020F0502020204030204" pitchFamily="34" charset="0"/>
          </a:endParaRPr>
        </a:p>
      </dgm:t>
    </dgm:pt>
    <dgm:pt modelId="{60F9BFEB-B83B-48E2-A769-E30BAD0B8F23}">
      <dgm:prSet phldrT="[Text]" custT="1"/>
      <dgm:spPr>
        <a:solidFill>
          <a:schemeClr val="accent6">
            <a:lumMod val="75000"/>
          </a:schemeClr>
        </a:solidFill>
      </dgm:spPr>
      <dgm:t>
        <a:bodyPr/>
        <a:lstStyle/>
        <a:p>
          <a:r>
            <a:rPr lang="en-US" sz="2400">
              <a:latin typeface="Calibri" panose="020F0502020204030204" pitchFamily="34" charset="0"/>
              <a:cs typeface="Calibri" panose="020F0502020204030204" pitchFamily="34" charset="0"/>
            </a:rPr>
            <a:t>Emotions</a:t>
          </a:r>
        </a:p>
      </dgm:t>
    </dgm:pt>
    <dgm:pt modelId="{CBD67B26-CB54-4E23-B73F-860568C9A851}" type="parTrans" cxnId="{C569AE1C-6D8A-44D2-B3CF-7958E1E498D1}">
      <dgm:prSet/>
      <dgm:spPr/>
      <dgm:t>
        <a:bodyPr/>
        <a:lstStyle/>
        <a:p>
          <a:endParaRPr lang="en-US">
            <a:latin typeface="Calibri" panose="020F0502020204030204" pitchFamily="34" charset="0"/>
            <a:cs typeface="Calibri" panose="020F0502020204030204" pitchFamily="34" charset="0"/>
          </a:endParaRPr>
        </a:p>
      </dgm:t>
    </dgm:pt>
    <dgm:pt modelId="{AB3F56D7-74D6-4704-BA29-266D19F6FD3A}" type="sibTrans" cxnId="{C569AE1C-6D8A-44D2-B3CF-7958E1E498D1}">
      <dgm:prSet/>
      <dgm:spPr/>
      <dgm:t>
        <a:bodyPr/>
        <a:lstStyle/>
        <a:p>
          <a:endParaRPr lang="en-US">
            <a:latin typeface="Calibri" panose="020F0502020204030204" pitchFamily="34" charset="0"/>
            <a:cs typeface="Calibri" panose="020F0502020204030204" pitchFamily="34" charset="0"/>
          </a:endParaRPr>
        </a:p>
      </dgm:t>
    </dgm:pt>
    <dgm:pt modelId="{BB19B8ED-ED69-4173-81D1-9706E4142704}">
      <dgm:prSet phldrT="[Text]" custT="1"/>
      <dgm:spPr>
        <a:solidFill>
          <a:schemeClr val="accent6">
            <a:lumMod val="75000"/>
          </a:schemeClr>
        </a:solidFill>
      </dgm:spPr>
      <dgm:t>
        <a:bodyPr/>
        <a:lstStyle/>
        <a:p>
          <a:r>
            <a:rPr lang="en-US" sz="2400" dirty="0">
              <a:latin typeface="Calibri" panose="020F0502020204030204" pitchFamily="34" charset="0"/>
              <a:cs typeface="Calibri" panose="020F0502020204030204" pitchFamily="34" charset="0"/>
            </a:rPr>
            <a:t>Physical Sensations</a:t>
          </a:r>
        </a:p>
      </dgm:t>
    </dgm:pt>
    <dgm:pt modelId="{2D41AFE6-AA16-4D5E-9D92-61732B9EECB4}" type="parTrans" cxnId="{7F5F425C-903E-43EB-B238-6A07BFB372BF}">
      <dgm:prSet/>
      <dgm:spPr/>
      <dgm:t>
        <a:bodyPr/>
        <a:lstStyle/>
        <a:p>
          <a:endParaRPr lang="en-US">
            <a:latin typeface="Calibri" panose="020F0502020204030204" pitchFamily="34" charset="0"/>
            <a:cs typeface="Calibri" panose="020F0502020204030204" pitchFamily="34" charset="0"/>
          </a:endParaRPr>
        </a:p>
      </dgm:t>
    </dgm:pt>
    <dgm:pt modelId="{FEB9603E-F51A-4FA4-82B1-ED22F12CB808}" type="sibTrans" cxnId="{7F5F425C-903E-43EB-B238-6A07BFB372BF}">
      <dgm:prSet/>
      <dgm:spPr/>
      <dgm:t>
        <a:bodyPr/>
        <a:lstStyle/>
        <a:p>
          <a:endParaRPr lang="en-US">
            <a:latin typeface="Calibri" panose="020F0502020204030204" pitchFamily="34" charset="0"/>
            <a:cs typeface="Calibri" panose="020F0502020204030204" pitchFamily="34" charset="0"/>
          </a:endParaRPr>
        </a:p>
      </dgm:t>
    </dgm:pt>
    <dgm:pt modelId="{97B6552B-B8A0-4E1B-B18F-292F46E5CEB4}">
      <dgm:prSet phldrT="[Text]" custT="1"/>
      <dgm:spPr>
        <a:solidFill>
          <a:schemeClr val="accent6">
            <a:lumMod val="75000"/>
          </a:schemeClr>
        </a:solidFill>
      </dgm:spPr>
      <dgm:t>
        <a:bodyPr/>
        <a:lstStyle/>
        <a:p>
          <a:r>
            <a:rPr lang="en-US" sz="2400">
              <a:latin typeface="Calibri" panose="020F0502020204030204" pitchFamily="34" charset="0"/>
              <a:cs typeface="Calibri" panose="020F0502020204030204" pitchFamily="34" charset="0"/>
            </a:rPr>
            <a:t>Behaviors</a:t>
          </a:r>
        </a:p>
      </dgm:t>
    </dgm:pt>
    <dgm:pt modelId="{3E72F4DD-0F34-4919-9CF7-A24CEE45F869}" type="parTrans" cxnId="{B3676234-BF5F-4D84-AEA9-9E959D61FC01}">
      <dgm:prSet/>
      <dgm:spPr/>
      <dgm:t>
        <a:bodyPr/>
        <a:lstStyle/>
        <a:p>
          <a:endParaRPr lang="en-US">
            <a:latin typeface="Calibri" panose="020F0502020204030204" pitchFamily="34" charset="0"/>
            <a:cs typeface="Calibri" panose="020F0502020204030204" pitchFamily="34" charset="0"/>
          </a:endParaRPr>
        </a:p>
      </dgm:t>
    </dgm:pt>
    <dgm:pt modelId="{18A0372E-ED11-466D-A93D-270A49F93200}" type="sibTrans" cxnId="{B3676234-BF5F-4D84-AEA9-9E959D61FC01}">
      <dgm:prSet/>
      <dgm:spPr/>
      <dgm:t>
        <a:bodyPr/>
        <a:lstStyle/>
        <a:p>
          <a:endParaRPr lang="en-US">
            <a:latin typeface="Calibri" panose="020F0502020204030204" pitchFamily="34" charset="0"/>
            <a:cs typeface="Calibri" panose="020F0502020204030204" pitchFamily="34" charset="0"/>
          </a:endParaRPr>
        </a:p>
      </dgm:t>
    </dgm:pt>
    <dgm:pt modelId="{823019AC-5B60-4768-892D-239F98663C4A}" type="pres">
      <dgm:prSet presAssocID="{02B4D67C-4C62-45D9-8C62-890E67F5CC21}" presName="cycle" presStyleCnt="0">
        <dgm:presLayoutVars>
          <dgm:dir/>
          <dgm:resizeHandles val="exact"/>
        </dgm:presLayoutVars>
      </dgm:prSet>
      <dgm:spPr/>
    </dgm:pt>
    <dgm:pt modelId="{B785661E-AF8A-4B1E-9B45-ED47C1125C94}" type="pres">
      <dgm:prSet presAssocID="{B07578F4-3875-4A84-837F-F421B3692DDD}" presName="node" presStyleLbl="node1" presStyleIdx="0" presStyleCnt="4" custScaleX="143752" custScaleY="76202" custRadScaleRad="90549">
        <dgm:presLayoutVars>
          <dgm:bulletEnabled val="1"/>
        </dgm:presLayoutVars>
      </dgm:prSet>
      <dgm:spPr/>
    </dgm:pt>
    <dgm:pt modelId="{877E7A55-DBC3-41B7-A151-1D952FC17FD8}" type="pres">
      <dgm:prSet presAssocID="{B07578F4-3875-4A84-837F-F421B3692DDD}" presName="spNode" presStyleCnt="0"/>
      <dgm:spPr/>
    </dgm:pt>
    <dgm:pt modelId="{B8DB5793-9844-4810-A45D-69BE25466D85}" type="pres">
      <dgm:prSet presAssocID="{9DA76125-39A1-44DF-8767-1224CC143AEC}" presName="sibTrans" presStyleLbl="sibTrans1D1" presStyleIdx="0" presStyleCnt="4"/>
      <dgm:spPr/>
    </dgm:pt>
    <dgm:pt modelId="{004AAD1E-8C73-451F-820B-21BD2D14530E}" type="pres">
      <dgm:prSet presAssocID="{60F9BFEB-B83B-48E2-A769-E30BAD0B8F23}" presName="node" presStyleLbl="node1" presStyleIdx="1" presStyleCnt="4" custScaleX="143812" custScaleY="76202">
        <dgm:presLayoutVars>
          <dgm:bulletEnabled val="1"/>
        </dgm:presLayoutVars>
      </dgm:prSet>
      <dgm:spPr/>
    </dgm:pt>
    <dgm:pt modelId="{570199CA-957B-43EE-A79E-815C63DCE5E3}" type="pres">
      <dgm:prSet presAssocID="{60F9BFEB-B83B-48E2-A769-E30BAD0B8F23}" presName="spNode" presStyleCnt="0"/>
      <dgm:spPr/>
    </dgm:pt>
    <dgm:pt modelId="{289A40B0-BE3C-4C8C-8D08-CA4F84F1BA5C}" type="pres">
      <dgm:prSet presAssocID="{AB3F56D7-74D6-4704-BA29-266D19F6FD3A}" presName="sibTrans" presStyleLbl="sibTrans1D1" presStyleIdx="1" presStyleCnt="4"/>
      <dgm:spPr/>
    </dgm:pt>
    <dgm:pt modelId="{EBA2956F-1F30-4CEA-9EE1-484ECC9638DB}" type="pres">
      <dgm:prSet presAssocID="{BB19B8ED-ED69-4173-81D1-9706E4142704}" presName="node" presStyleLbl="node1" presStyleIdx="2" presStyleCnt="4" custScaleX="148746" custScaleY="76202" custRadScaleRad="101761" custRadScaleInc="-3274">
        <dgm:presLayoutVars>
          <dgm:bulletEnabled val="1"/>
        </dgm:presLayoutVars>
      </dgm:prSet>
      <dgm:spPr/>
    </dgm:pt>
    <dgm:pt modelId="{E23515B0-78DB-478B-9F13-475002765444}" type="pres">
      <dgm:prSet presAssocID="{BB19B8ED-ED69-4173-81D1-9706E4142704}" presName="spNode" presStyleCnt="0"/>
      <dgm:spPr/>
    </dgm:pt>
    <dgm:pt modelId="{4DD78E7B-44C2-4EF3-9633-D1C40C6FF57D}" type="pres">
      <dgm:prSet presAssocID="{FEB9603E-F51A-4FA4-82B1-ED22F12CB808}" presName="sibTrans" presStyleLbl="sibTrans1D1" presStyleIdx="2" presStyleCnt="4"/>
      <dgm:spPr/>
    </dgm:pt>
    <dgm:pt modelId="{2E0862AD-2C02-428E-A354-00C6CCE5755B}" type="pres">
      <dgm:prSet presAssocID="{97B6552B-B8A0-4E1B-B18F-292F46E5CEB4}" presName="node" presStyleLbl="node1" presStyleIdx="3" presStyleCnt="4" custScaleX="150477" custScaleY="76202">
        <dgm:presLayoutVars>
          <dgm:bulletEnabled val="1"/>
        </dgm:presLayoutVars>
      </dgm:prSet>
      <dgm:spPr/>
    </dgm:pt>
    <dgm:pt modelId="{69E1C608-3BB6-40A8-9E72-F41251315CD1}" type="pres">
      <dgm:prSet presAssocID="{97B6552B-B8A0-4E1B-B18F-292F46E5CEB4}" presName="spNode" presStyleCnt="0"/>
      <dgm:spPr/>
    </dgm:pt>
    <dgm:pt modelId="{82259C1C-A211-4321-85E0-CECD0CD46D87}" type="pres">
      <dgm:prSet presAssocID="{18A0372E-ED11-466D-A93D-270A49F93200}" presName="sibTrans" presStyleLbl="sibTrans1D1" presStyleIdx="3" presStyleCnt="4"/>
      <dgm:spPr/>
    </dgm:pt>
  </dgm:ptLst>
  <dgm:cxnLst>
    <dgm:cxn modelId="{D16D9612-2B88-BB4C-9AC1-1B827B8196D4}" type="presOf" srcId="{18A0372E-ED11-466D-A93D-270A49F93200}" destId="{82259C1C-A211-4321-85E0-CECD0CD46D87}" srcOrd="0" destOrd="0" presId="urn:microsoft.com/office/officeart/2005/8/layout/cycle6"/>
    <dgm:cxn modelId="{8AD80E14-6531-B04F-8A67-AF7BB4F3B160}" type="presOf" srcId="{BB19B8ED-ED69-4173-81D1-9706E4142704}" destId="{EBA2956F-1F30-4CEA-9EE1-484ECC9638DB}" srcOrd="0" destOrd="0" presId="urn:microsoft.com/office/officeart/2005/8/layout/cycle6"/>
    <dgm:cxn modelId="{6DD38219-2895-0148-8C0A-3D02F47479A1}" type="presOf" srcId="{B07578F4-3875-4A84-837F-F421B3692DDD}" destId="{B785661E-AF8A-4B1E-9B45-ED47C1125C94}" srcOrd="0" destOrd="0" presId="urn:microsoft.com/office/officeart/2005/8/layout/cycle6"/>
    <dgm:cxn modelId="{C569AE1C-6D8A-44D2-B3CF-7958E1E498D1}" srcId="{02B4D67C-4C62-45D9-8C62-890E67F5CC21}" destId="{60F9BFEB-B83B-48E2-A769-E30BAD0B8F23}" srcOrd="1" destOrd="0" parTransId="{CBD67B26-CB54-4E23-B73F-860568C9A851}" sibTransId="{AB3F56D7-74D6-4704-BA29-266D19F6FD3A}"/>
    <dgm:cxn modelId="{C782551D-340B-4FE7-93AD-2CD1BEF1C063}" srcId="{02B4D67C-4C62-45D9-8C62-890E67F5CC21}" destId="{B07578F4-3875-4A84-837F-F421B3692DDD}" srcOrd="0" destOrd="0" parTransId="{EA12F31F-0232-4A8F-A4A5-8B2E831D8F92}" sibTransId="{9DA76125-39A1-44DF-8767-1224CC143AEC}"/>
    <dgm:cxn modelId="{B3676234-BF5F-4D84-AEA9-9E959D61FC01}" srcId="{02B4D67C-4C62-45D9-8C62-890E67F5CC21}" destId="{97B6552B-B8A0-4E1B-B18F-292F46E5CEB4}" srcOrd="3" destOrd="0" parTransId="{3E72F4DD-0F34-4919-9CF7-A24CEE45F869}" sibTransId="{18A0372E-ED11-466D-A93D-270A49F93200}"/>
    <dgm:cxn modelId="{58D38339-2F5C-3A42-9836-811F4648FD8D}" type="presOf" srcId="{AB3F56D7-74D6-4704-BA29-266D19F6FD3A}" destId="{289A40B0-BE3C-4C8C-8D08-CA4F84F1BA5C}" srcOrd="0" destOrd="0" presId="urn:microsoft.com/office/officeart/2005/8/layout/cycle6"/>
    <dgm:cxn modelId="{7F5F425C-903E-43EB-B238-6A07BFB372BF}" srcId="{02B4D67C-4C62-45D9-8C62-890E67F5CC21}" destId="{BB19B8ED-ED69-4173-81D1-9706E4142704}" srcOrd="2" destOrd="0" parTransId="{2D41AFE6-AA16-4D5E-9D92-61732B9EECB4}" sibTransId="{FEB9603E-F51A-4FA4-82B1-ED22F12CB808}"/>
    <dgm:cxn modelId="{39AE555D-671C-DA42-9BDA-96765168001A}" type="presOf" srcId="{9DA76125-39A1-44DF-8767-1224CC143AEC}" destId="{B8DB5793-9844-4810-A45D-69BE25466D85}" srcOrd="0" destOrd="0" presId="urn:microsoft.com/office/officeart/2005/8/layout/cycle6"/>
    <dgm:cxn modelId="{47726F72-6CA8-7245-B561-9204F2E7AAB2}" type="presOf" srcId="{97B6552B-B8A0-4E1B-B18F-292F46E5CEB4}" destId="{2E0862AD-2C02-428E-A354-00C6CCE5755B}" srcOrd="0" destOrd="0" presId="urn:microsoft.com/office/officeart/2005/8/layout/cycle6"/>
    <dgm:cxn modelId="{4FBA26C9-AB1E-4690-BD4F-304C47BC973F}" type="presOf" srcId="{02B4D67C-4C62-45D9-8C62-890E67F5CC21}" destId="{823019AC-5B60-4768-892D-239F98663C4A}" srcOrd="0" destOrd="0" presId="urn:microsoft.com/office/officeart/2005/8/layout/cycle6"/>
    <dgm:cxn modelId="{5FCFB0CF-CED1-7D4C-9E48-74B8C97A21FA}" type="presOf" srcId="{60F9BFEB-B83B-48E2-A769-E30BAD0B8F23}" destId="{004AAD1E-8C73-451F-820B-21BD2D14530E}" srcOrd="0" destOrd="0" presId="urn:microsoft.com/office/officeart/2005/8/layout/cycle6"/>
    <dgm:cxn modelId="{1F731DD3-0D77-EC4A-B1D1-F5A0DB0BE16D}" type="presOf" srcId="{FEB9603E-F51A-4FA4-82B1-ED22F12CB808}" destId="{4DD78E7B-44C2-4EF3-9633-D1C40C6FF57D}" srcOrd="0" destOrd="0" presId="urn:microsoft.com/office/officeart/2005/8/layout/cycle6"/>
    <dgm:cxn modelId="{A286041D-D9D9-4D48-BC5B-6397A0F60A10}" type="presParOf" srcId="{823019AC-5B60-4768-892D-239F98663C4A}" destId="{B785661E-AF8A-4B1E-9B45-ED47C1125C94}" srcOrd="0" destOrd="0" presId="urn:microsoft.com/office/officeart/2005/8/layout/cycle6"/>
    <dgm:cxn modelId="{2323B799-578B-2B4A-AE96-D038E8416306}" type="presParOf" srcId="{823019AC-5B60-4768-892D-239F98663C4A}" destId="{877E7A55-DBC3-41B7-A151-1D952FC17FD8}" srcOrd="1" destOrd="0" presId="urn:microsoft.com/office/officeart/2005/8/layout/cycle6"/>
    <dgm:cxn modelId="{A21AD16A-1881-1743-BA76-A2E5E7A0DABB}" type="presParOf" srcId="{823019AC-5B60-4768-892D-239F98663C4A}" destId="{B8DB5793-9844-4810-A45D-69BE25466D85}" srcOrd="2" destOrd="0" presId="urn:microsoft.com/office/officeart/2005/8/layout/cycle6"/>
    <dgm:cxn modelId="{B5253269-DF85-3F4C-86E5-EAC687E145B1}" type="presParOf" srcId="{823019AC-5B60-4768-892D-239F98663C4A}" destId="{004AAD1E-8C73-451F-820B-21BD2D14530E}" srcOrd="3" destOrd="0" presId="urn:microsoft.com/office/officeart/2005/8/layout/cycle6"/>
    <dgm:cxn modelId="{C240F4E2-C73E-FB49-984A-56C54A9DACC1}" type="presParOf" srcId="{823019AC-5B60-4768-892D-239F98663C4A}" destId="{570199CA-957B-43EE-A79E-815C63DCE5E3}" srcOrd="4" destOrd="0" presId="urn:microsoft.com/office/officeart/2005/8/layout/cycle6"/>
    <dgm:cxn modelId="{5E3C021C-52AA-084A-B2ED-F2BBE3DB34A5}" type="presParOf" srcId="{823019AC-5B60-4768-892D-239F98663C4A}" destId="{289A40B0-BE3C-4C8C-8D08-CA4F84F1BA5C}" srcOrd="5" destOrd="0" presId="urn:microsoft.com/office/officeart/2005/8/layout/cycle6"/>
    <dgm:cxn modelId="{038D9060-F098-994E-A7DB-F747B8BB0D9F}" type="presParOf" srcId="{823019AC-5B60-4768-892D-239F98663C4A}" destId="{EBA2956F-1F30-4CEA-9EE1-484ECC9638DB}" srcOrd="6" destOrd="0" presId="urn:microsoft.com/office/officeart/2005/8/layout/cycle6"/>
    <dgm:cxn modelId="{4F390FDF-39B8-4441-89D2-F32ADAB93429}" type="presParOf" srcId="{823019AC-5B60-4768-892D-239F98663C4A}" destId="{E23515B0-78DB-478B-9F13-475002765444}" srcOrd="7" destOrd="0" presId="urn:microsoft.com/office/officeart/2005/8/layout/cycle6"/>
    <dgm:cxn modelId="{22C895BD-752B-E44C-96E5-62DB3151AE1B}" type="presParOf" srcId="{823019AC-5B60-4768-892D-239F98663C4A}" destId="{4DD78E7B-44C2-4EF3-9633-D1C40C6FF57D}" srcOrd="8" destOrd="0" presId="urn:microsoft.com/office/officeart/2005/8/layout/cycle6"/>
    <dgm:cxn modelId="{1D71F6DC-E7B9-5742-831B-267280054474}" type="presParOf" srcId="{823019AC-5B60-4768-892D-239F98663C4A}" destId="{2E0862AD-2C02-428E-A354-00C6CCE5755B}" srcOrd="9" destOrd="0" presId="urn:microsoft.com/office/officeart/2005/8/layout/cycle6"/>
    <dgm:cxn modelId="{60D906EB-8649-4649-BBA6-62693DA0BDCF}" type="presParOf" srcId="{823019AC-5B60-4768-892D-239F98663C4A}" destId="{69E1C608-3BB6-40A8-9E72-F41251315CD1}" srcOrd="10" destOrd="0" presId="urn:microsoft.com/office/officeart/2005/8/layout/cycle6"/>
    <dgm:cxn modelId="{CE19C1D6-E185-BE4B-BF69-AF48DEE744A1}" type="presParOf" srcId="{823019AC-5B60-4768-892D-239F98663C4A}" destId="{82259C1C-A211-4321-85E0-CECD0CD46D87}"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B4D67C-4C62-45D9-8C62-890E67F5CC2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B07578F4-3875-4A84-837F-F421B3692DDD}">
      <dgm:prSet phldrT="[Text]" custT="1"/>
      <dgm:spPr>
        <a:solidFill>
          <a:schemeClr val="accent6">
            <a:lumMod val="75000"/>
          </a:schemeClr>
        </a:solidFill>
      </dgm:spPr>
      <dgm:t>
        <a:bodyPr/>
        <a:lstStyle/>
        <a:p>
          <a:r>
            <a:rPr lang="en-US" sz="2400">
              <a:latin typeface="Calibri" panose="020F0502020204030204" pitchFamily="34" charset="0"/>
              <a:cs typeface="Calibri" panose="020F0502020204030204" pitchFamily="34" charset="0"/>
            </a:rPr>
            <a:t>Thoughts</a:t>
          </a:r>
        </a:p>
      </dgm:t>
    </dgm:pt>
    <dgm:pt modelId="{EA12F31F-0232-4A8F-A4A5-8B2E831D8F92}" type="parTrans" cxnId="{C782551D-340B-4FE7-93AD-2CD1BEF1C063}">
      <dgm:prSet/>
      <dgm:spPr/>
      <dgm:t>
        <a:bodyPr/>
        <a:lstStyle/>
        <a:p>
          <a:endParaRPr lang="en-US">
            <a:latin typeface="Calibri" panose="020F0502020204030204" pitchFamily="34" charset="0"/>
            <a:cs typeface="Calibri" panose="020F0502020204030204" pitchFamily="34" charset="0"/>
          </a:endParaRPr>
        </a:p>
      </dgm:t>
    </dgm:pt>
    <dgm:pt modelId="{9DA76125-39A1-44DF-8767-1224CC143AEC}" type="sibTrans" cxnId="{C782551D-340B-4FE7-93AD-2CD1BEF1C063}">
      <dgm:prSet/>
      <dgm:spPr/>
      <dgm:t>
        <a:bodyPr/>
        <a:lstStyle/>
        <a:p>
          <a:endParaRPr lang="en-US">
            <a:latin typeface="Calibri" panose="020F0502020204030204" pitchFamily="34" charset="0"/>
            <a:cs typeface="Calibri" panose="020F0502020204030204" pitchFamily="34" charset="0"/>
          </a:endParaRPr>
        </a:p>
      </dgm:t>
    </dgm:pt>
    <dgm:pt modelId="{60F9BFEB-B83B-48E2-A769-E30BAD0B8F23}">
      <dgm:prSet phldrT="[Text]" custT="1"/>
      <dgm:spPr>
        <a:solidFill>
          <a:schemeClr val="accent6">
            <a:lumMod val="75000"/>
          </a:schemeClr>
        </a:solidFill>
      </dgm:spPr>
      <dgm:t>
        <a:bodyPr/>
        <a:lstStyle/>
        <a:p>
          <a:r>
            <a:rPr lang="en-US" sz="2400">
              <a:latin typeface="Calibri" panose="020F0502020204030204" pitchFamily="34" charset="0"/>
              <a:cs typeface="Calibri" panose="020F0502020204030204" pitchFamily="34" charset="0"/>
            </a:rPr>
            <a:t>Emotions</a:t>
          </a:r>
        </a:p>
      </dgm:t>
    </dgm:pt>
    <dgm:pt modelId="{CBD67B26-CB54-4E23-B73F-860568C9A851}" type="parTrans" cxnId="{C569AE1C-6D8A-44D2-B3CF-7958E1E498D1}">
      <dgm:prSet/>
      <dgm:spPr/>
      <dgm:t>
        <a:bodyPr/>
        <a:lstStyle/>
        <a:p>
          <a:endParaRPr lang="en-US">
            <a:latin typeface="Calibri" panose="020F0502020204030204" pitchFamily="34" charset="0"/>
            <a:cs typeface="Calibri" panose="020F0502020204030204" pitchFamily="34" charset="0"/>
          </a:endParaRPr>
        </a:p>
      </dgm:t>
    </dgm:pt>
    <dgm:pt modelId="{AB3F56D7-74D6-4704-BA29-266D19F6FD3A}" type="sibTrans" cxnId="{C569AE1C-6D8A-44D2-B3CF-7958E1E498D1}">
      <dgm:prSet/>
      <dgm:spPr/>
      <dgm:t>
        <a:bodyPr/>
        <a:lstStyle/>
        <a:p>
          <a:endParaRPr lang="en-US">
            <a:latin typeface="Calibri" panose="020F0502020204030204" pitchFamily="34" charset="0"/>
            <a:cs typeface="Calibri" panose="020F0502020204030204" pitchFamily="34" charset="0"/>
          </a:endParaRPr>
        </a:p>
      </dgm:t>
    </dgm:pt>
    <dgm:pt modelId="{BB19B8ED-ED69-4173-81D1-9706E4142704}">
      <dgm:prSet phldrT="[Text]" custT="1"/>
      <dgm:spPr>
        <a:solidFill>
          <a:schemeClr val="accent6">
            <a:lumMod val="75000"/>
          </a:schemeClr>
        </a:solidFill>
      </dgm:spPr>
      <dgm:t>
        <a:bodyPr/>
        <a:lstStyle/>
        <a:p>
          <a:r>
            <a:rPr lang="en-US" sz="2400">
              <a:latin typeface="Calibri" panose="020F0502020204030204" pitchFamily="34" charset="0"/>
              <a:cs typeface="Calibri" panose="020F0502020204030204" pitchFamily="34" charset="0"/>
            </a:rPr>
            <a:t>Physical Sensations</a:t>
          </a:r>
        </a:p>
      </dgm:t>
    </dgm:pt>
    <dgm:pt modelId="{2D41AFE6-AA16-4D5E-9D92-61732B9EECB4}" type="parTrans" cxnId="{7F5F425C-903E-43EB-B238-6A07BFB372BF}">
      <dgm:prSet/>
      <dgm:spPr/>
      <dgm:t>
        <a:bodyPr/>
        <a:lstStyle/>
        <a:p>
          <a:endParaRPr lang="en-US">
            <a:latin typeface="Calibri" panose="020F0502020204030204" pitchFamily="34" charset="0"/>
            <a:cs typeface="Calibri" panose="020F0502020204030204" pitchFamily="34" charset="0"/>
          </a:endParaRPr>
        </a:p>
      </dgm:t>
    </dgm:pt>
    <dgm:pt modelId="{FEB9603E-F51A-4FA4-82B1-ED22F12CB808}" type="sibTrans" cxnId="{7F5F425C-903E-43EB-B238-6A07BFB372BF}">
      <dgm:prSet/>
      <dgm:spPr/>
      <dgm:t>
        <a:bodyPr/>
        <a:lstStyle/>
        <a:p>
          <a:endParaRPr lang="en-US">
            <a:latin typeface="Calibri" panose="020F0502020204030204" pitchFamily="34" charset="0"/>
            <a:cs typeface="Calibri" panose="020F0502020204030204" pitchFamily="34" charset="0"/>
          </a:endParaRPr>
        </a:p>
      </dgm:t>
    </dgm:pt>
    <dgm:pt modelId="{97B6552B-B8A0-4E1B-B18F-292F46E5CEB4}">
      <dgm:prSet phldrT="[Text]" custT="1"/>
      <dgm:spPr>
        <a:solidFill>
          <a:schemeClr val="accent6">
            <a:lumMod val="75000"/>
          </a:schemeClr>
        </a:solidFill>
      </dgm:spPr>
      <dgm:t>
        <a:bodyPr/>
        <a:lstStyle/>
        <a:p>
          <a:r>
            <a:rPr lang="en-US" sz="2400">
              <a:latin typeface="Calibri" panose="020F0502020204030204" pitchFamily="34" charset="0"/>
              <a:cs typeface="Calibri" panose="020F0502020204030204" pitchFamily="34" charset="0"/>
            </a:rPr>
            <a:t>Behaviors</a:t>
          </a:r>
        </a:p>
      </dgm:t>
    </dgm:pt>
    <dgm:pt modelId="{3E72F4DD-0F34-4919-9CF7-A24CEE45F869}" type="parTrans" cxnId="{B3676234-BF5F-4D84-AEA9-9E959D61FC01}">
      <dgm:prSet/>
      <dgm:spPr/>
      <dgm:t>
        <a:bodyPr/>
        <a:lstStyle/>
        <a:p>
          <a:endParaRPr lang="en-US">
            <a:latin typeface="Calibri" panose="020F0502020204030204" pitchFamily="34" charset="0"/>
            <a:cs typeface="Calibri" panose="020F0502020204030204" pitchFamily="34" charset="0"/>
          </a:endParaRPr>
        </a:p>
      </dgm:t>
    </dgm:pt>
    <dgm:pt modelId="{18A0372E-ED11-466D-A93D-270A49F93200}" type="sibTrans" cxnId="{B3676234-BF5F-4D84-AEA9-9E959D61FC01}">
      <dgm:prSet/>
      <dgm:spPr/>
      <dgm:t>
        <a:bodyPr/>
        <a:lstStyle/>
        <a:p>
          <a:endParaRPr lang="en-US">
            <a:latin typeface="Calibri" panose="020F0502020204030204" pitchFamily="34" charset="0"/>
            <a:cs typeface="Calibri" panose="020F0502020204030204" pitchFamily="34" charset="0"/>
          </a:endParaRPr>
        </a:p>
      </dgm:t>
    </dgm:pt>
    <dgm:pt modelId="{823019AC-5B60-4768-892D-239F98663C4A}" type="pres">
      <dgm:prSet presAssocID="{02B4D67C-4C62-45D9-8C62-890E67F5CC21}" presName="cycle" presStyleCnt="0">
        <dgm:presLayoutVars>
          <dgm:dir/>
          <dgm:resizeHandles val="exact"/>
        </dgm:presLayoutVars>
      </dgm:prSet>
      <dgm:spPr/>
    </dgm:pt>
    <dgm:pt modelId="{B785661E-AF8A-4B1E-9B45-ED47C1125C94}" type="pres">
      <dgm:prSet presAssocID="{B07578F4-3875-4A84-837F-F421B3692DDD}" presName="node" presStyleLbl="node1" presStyleIdx="0" presStyleCnt="4" custScaleX="143752" custScaleY="76202" custRadScaleRad="90549">
        <dgm:presLayoutVars>
          <dgm:bulletEnabled val="1"/>
        </dgm:presLayoutVars>
      </dgm:prSet>
      <dgm:spPr/>
    </dgm:pt>
    <dgm:pt modelId="{877E7A55-DBC3-41B7-A151-1D952FC17FD8}" type="pres">
      <dgm:prSet presAssocID="{B07578F4-3875-4A84-837F-F421B3692DDD}" presName="spNode" presStyleCnt="0"/>
      <dgm:spPr/>
    </dgm:pt>
    <dgm:pt modelId="{B8DB5793-9844-4810-A45D-69BE25466D85}" type="pres">
      <dgm:prSet presAssocID="{9DA76125-39A1-44DF-8767-1224CC143AEC}" presName="sibTrans" presStyleLbl="sibTrans1D1" presStyleIdx="0" presStyleCnt="4"/>
      <dgm:spPr/>
    </dgm:pt>
    <dgm:pt modelId="{004AAD1E-8C73-451F-820B-21BD2D14530E}" type="pres">
      <dgm:prSet presAssocID="{60F9BFEB-B83B-48E2-A769-E30BAD0B8F23}" presName="node" presStyleLbl="node1" presStyleIdx="1" presStyleCnt="4" custScaleX="143812" custScaleY="76202">
        <dgm:presLayoutVars>
          <dgm:bulletEnabled val="1"/>
        </dgm:presLayoutVars>
      </dgm:prSet>
      <dgm:spPr/>
    </dgm:pt>
    <dgm:pt modelId="{570199CA-957B-43EE-A79E-815C63DCE5E3}" type="pres">
      <dgm:prSet presAssocID="{60F9BFEB-B83B-48E2-A769-E30BAD0B8F23}" presName="spNode" presStyleCnt="0"/>
      <dgm:spPr/>
    </dgm:pt>
    <dgm:pt modelId="{289A40B0-BE3C-4C8C-8D08-CA4F84F1BA5C}" type="pres">
      <dgm:prSet presAssocID="{AB3F56D7-74D6-4704-BA29-266D19F6FD3A}" presName="sibTrans" presStyleLbl="sibTrans1D1" presStyleIdx="1" presStyleCnt="4"/>
      <dgm:spPr/>
    </dgm:pt>
    <dgm:pt modelId="{EBA2956F-1F30-4CEA-9EE1-484ECC9638DB}" type="pres">
      <dgm:prSet presAssocID="{BB19B8ED-ED69-4173-81D1-9706E4142704}" presName="node" presStyleLbl="node1" presStyleIdx="2" presStyleCnt="4" custScaleX="148746" custScaleY="76202" custRadScaleRad="100624" custRadScaleInc="-5519">
        <dgm:presLayoutVars>
          <dgm:bulletEnabled val="1"/>
        </dgm:presLayoutVars>
      </dgm:prSet>
      <dgm:spPr/>
    </dgm:pt>
    <dgm:pt modelId="{E23515B0-78DB-478B-9F13-475002765444}" type="pres">
      <dgm:prSet presAssocID="{BB19B8ED-ED69-4173-81D1-9706E4142704}" presName="spNode" presStyleCnt="0"/>
      <dgm:spPr/>
    </dgm:pt>
    <dgm:pt modelId="{4DD78E7B-44C2-4EF3-9633-D1C40C6FF57D}" type="pres">
      <dgm:prSet presAssocID="{FEB9603E-F51A-4FA4-82B1-ED22F12CB808}" presName="sibTrans" presStyleLbl="sibTrans1D1" presStyleIdx="2" presStyleCnt="4"/>
      <dgm:spPr/>
    </dgm:pt>
    <dgm:pt modelId="{2E0862AD-2C02-428E-A354-00C6CCE5755B}" type="pres">
      <dgm:prSet presAssocID="{97B6552B-B8A0-4E1B-B18F-292F46E5CEB4}" presName="node" presStyleLbl="node1" presStyleIdx="3" presStyleCnt="4" custScaleX="150477" custScaleY="76202">
        <dgm:presLayoutVars>
          <dgm:bulletEnabled val="1"/>
        </dgm:presLayoutVars>
      </dgm:prSet>
      <dgm:spPr/>
    </dgm:pt>
    <dgm:pt modelId="{69E1C608-3BB6-40A8-9E72-F41251315CD1}" type="pres">
      <dgm:prSet presAssocID="{97B6552B-B8A0-4E1B-B18F-292F46E5CEB4}" presName="spNode" presStyleCnt="0"/>
      <dgm:spPr/>
    </dgm:pt>
    <dgm:pt modelId="{82259C1C-A211-4321-85E0-CECD0CD46D87}" type="pres">
      <dgm:prSet presAssocID="{18A0372E-ED11-466D-A93D-270A49F93200}" presName="sibTrans" presStyleLbl="sibTrans1D1" presStyleIdx="3" presStyleCnt="4"/>
      <dgm:spPr/>
    </dgm:pt>
  </dgm:ptLst>
  <dgm:cxnLst>
    <dgm:cxn modelId="{D16D9612-2B88-BB4C-9AC1-1B827B8196D4}" type="presOf" srcId="{18A0372E-ED11-466D-A93D-270A49F93200}" destId="{82259C1C-A211-4321-85E0-CECD0CD46D87}" srcOrd="0" destOrd="0" presId="urn:microsoft.com/office/officeart/2005/8/layout/cycle6"/>
    <dgm:cxn modelId="{8AD80E14-6531-B04F-8A67-AF7BB4F3B160}" type="presOf" srcId="{BB19B8ED-ED69-4173-81D1-9706E4142704}" destId="{EBA2956F-1F30-4CEA-9EE1-484ECC9638DB}" srcOrd="0" destOrd="0" presId="urn:microsoft.com/office/officeart/2005/8/layout/cycle6"/>
    <dgm:cxn modelId="{6DD38219-2895-0148-8C0A-3D02F47479A1}" type="presOf" srcId="{B07578F4-3875-4A84-837F-F421B3692DDD}" destId="{B785661E-AF8A-4B1E-9B45-ED47C1125C94}" srcOrd="0" destOrd="0" presId="urn:microsoft.com/office/officeart/2005/8/layout/cycle6"/>
    <dgm:cxn modelId="{C569AE1C-6D8A-44D2-B3CF-7958E1E498D1}" srcId="{02B4D67C-4C62-45D9-8C62-890E67F5CC21}" destId="{60F9BFEB-B83B-48E2-A769-E30BAD0B8F23}" srcOrd="1" destOrd="0" parTransId="{CBD67B26-CB54-4E23-B73F-860568C9A851}" sibTransId="{AB3F56D7-74D6-4704-BA29-266D19F6FD3A}"/>
    <dgm:cxn modelId="{C782551D-340B-4FE7-93AD-2CD1BEF1C063}" srcId="{02B4D67C-4C62-45D9-8C62-890E67F5CC21}" destId="{B07578F4-3875-4A84-837F-F421B3692DDD}" srcOrd="0" destOrd="0" parTransId="{EA12F31F-0232-4A8F-A4A5-8B2E831D8F92}" sibTransId="{9DA76125-39A1-44DF-8767-1224CC143AEC}"/>
    <dgm:cxn modelId="{B3676234-BF5F-4D84-AEA9-9E959D61FC01}" srcId="{02B4D67C-4C62-45D9-8C62-890E67F5CC21}" destId="{97B6552B-B8A0-4E1B-B18F-292F46E5CEB4}" srcOrd="3" destOrd="0" parTransId="{3E72F4DD-0F34-4919-9CF7-A24CEE45F869}" sibTransId="{18A0372E-ED11-466D-A93D-270A49F93200}"/>
    <dgm:cxn modelId="{58D38339-2F5C-3A42-9836-811F4648FD8D}" type="presOf" srcId="{AB3F56D7-74D6-4704-BA29-266D19F6FD3A}" destId="{289A40B0-BE3C-4C8C-8D08-CA4F84F1BA5C}" srcOrd="0" destOrd="0" presId="urn:microsoft.com/office/officeart/2005/8/layout/cycle6"/>
    <dgm:cxn modelId="{7F5F425C-903E-43EB-B238-6A07BFB372BF}" srcId="{02B4D67C-4C62-45D9-8C62-890E67F5CC21}" destId="{BB19B8ED-ED69-4173-81D1-9706E4142704}" srcOrd="2" destOrd="0" parTransId="{2D41AFE6-AA16-4D5E-9D92-61732B9EECB4}" sibTransId="{FEB9603E-F51A-4FA4-82B1-ED22F12CB808}"/>
    <dgm:cxn modelId="{39AE555D-671C-DA42-9BDA-96765168001A}" type="presOf" srcId="{9DA76125-39A1-44DF-8767-1224CC143AEC}" destId="{B8DB5793-9844-4810-A45D-69BE25466D85}" srcOrd="0" destOrd="0" presId="urn:microsoft.com/office/officeart/2005/8/layout/cycle6"/>
    <dgm:cxn modelId="{47726F72-6CA8-7245-B561-9204F2E7AAB2}" type="presOf" srcId="{97B6552B-B8A0-4E1B-B18F-292F46E5CEB4}" destId="{2E0862AD-2C02-428E-A354-00C6CCE5755B}" srcOrd="0" destOrd="0" presId="urn:microsoft.com/office/officeart/2005/8/layout/cycle6"/>
    <dgm:cxn modelId="{4FBA26C9-AB1E-4690-BD4F-304C47BC973F}" type="presOf" srcId="{02B4D67C-4C62-45D9-8C62-890E67F5CC21}" destId="{823019AC-5B60-4768-892D-239F98663C4A}" srcOrd="0" destOrd="0" presId="urn:microsoft.com/office/officeart/2005/8/layout/cycle6"/>
    <dgm:cxn modelId="{5FCFB0CF-CED1-7D4C-9E48-74B8C97A21FA}" type="presOf" srcId="{60F9BFEB-B83B-48E2-A769-E30BAD0B8F23}" destId="{004AAD1E-8C73-451F-820B-21BD2D14530E}" srcOrd="0" destOrd="0" presId="urn:microsoft.com/office/officeart/2005/8/layout/cycle6"/>
    <dgm:cxn modelId="{1F731DD3-0D77-EC4A-B1D1-F5A0DB0BE16D}" type="presOf" srcId="{FEB9603E-F51A-4FA4-82B1-ED22F12CB808}" destId="{4DD78E7B-44C2-4EF3-9633-D1C40C6FF57D}" srcOrd="0" destOrd="0" presId="urn:microsoft.com/office/officeart/2005/8/layout/cycle6"/>
    <dgm:cxn modelId="{A286041D-D9D9-4D48-BC5B-6397A0F60A10}" type="presParOf" srcId="{823019AC-5B60-4768-892D-239F98663C4A}" destId="{B785661E-AF8A-4B1E-9B45-ED47C1125C94}" srcOrd="0" destOrd="0" presId="urn:microsoft.com/office/officeart/2005/8/layout/cycle6"/>
    <dgm:cxn modelId="{2323B799-578B-2B4A-AE96-D038E8416306}" type="presParOf" srcId="{823019AC-5B60-4768-892D-239F98663C4A}" destId="{877E7A55-DBC3-41B7-A151-1D952FC17FD8}" srcOrd="1" destOrd="0" presId="urn:microsoft.com/office/officeart/2005/8/layout/cycle6"/>
    <dgm:cxn modelId="{A21AD16A-1881-1743-BA76-A2E5E7A0DABB}" type="presParOf" srcId="{823019AC-5B60-4768-892D-239F98663C4A}" destId="{B8DB5793-9844-4810-A45D-69BE25466D85}" srcOrd="2" destOrd="0" presId="urn:microsoft.com/office/officeart/2005/8/layout/cycle6"/>
    <dgm:cxn modelId="{B5253269-DF85-3F4C-86E5-EAC687E145B1}" type="presParOf" srcId="{823019AC-5B60-4768-892D-239F98663C4A}" destId="{004AAD1E-8C73-451F-820B-21BD2D14530E}" srcOrd="3" destOrd="0" presId="urn:microsoft.com/office/officeart/2005/8/layout/cycle6"/>
    <dgm:cxn modelId="{C240F4E2-C73E-FB49-984A-56C54A9DACC1}" type="presParOf" srcId="{823019AC-5B60-4768-892D-239F98663C4A}" destId="{570199CA-957B-43EE-A79E-815C63DCE5E3}" srcOrd="4" destOrd="0" presId="urn:microsoft.com/office/officeart/2005/8/layout/cycle6"/>
    <dgm:cxn modelId="{5E3C021C-52AA-084A-B2ED-F2BBE3DB34A5}" type="presParOf" srcId="{823019AC-5B60-4768-892D-239F98663C4A}" destId="{289A40B0-BE3C-4C8C-8D08-CA4F84F1BA5C}" srcOrd="5" destOrd="0" presId="urn:microsoft.com/office/officeart/2005/8/layout/cycle6"/>
    <dgm:cxn modelId="{038D9060-F098-994E-A7DB-F747B8BB0D9F}" type="presParOf" srcId="{823019AC-5B60-4768-892D-239F98663C4A}" destId="{EBA2956F-1F30-4CEA-9EE1-484ECC9638DB}" srcOrd="6" destOrd="0" presId="urn:microsoft.com/office/officeart/2005/8/layout/cycle6"/>
    <dgm:cxn modelId="{4F390FDF-39B8-4441-89D2-F32ADAB93429}" type="presParOf" srcId="{823019AC-5B60-4768-892D-239F98663C4A}" destId="{E23515B0-78DB-478B-9F13-475002765444}" srcOrd="7" destOrd="0" presId="urn:microsoft.com/office/officeart/2005/8/layout/cycle6"/>
    <dgm:cxn modelId="{22C895BD-752B-E44C-96E5-62DB3151AE1B}" type="presParOf" srcId="{823019AC-5B60-4768-892D-239F98663C4A}" destId="{4DD78E7B-44C2-4EF3-9633-D1C40C6FF57D}" srcOrd="8" destOrd="0" presId="urn:microsoft.com/office/officeart/2005/8/layout/cycle6"/>
    <dgm:cxn modelId="{1D71F6DC-E7B9-5742-831B-267280054474}" type="presParOf" srcId="{823019AC-5B60-4768-892D-239F98663C4A}" destId="{2E0862AD-2C02-428E-A354-00C6CCE5755B}" srcOrd="9" destOrd="0" presId="urn:microsoft.com/office/officeart/2005/8/layout/cycle6"/>
    <dgm:cxn modelId="{60D906EB-8649-4649-BBA6-62693DA0BDCF}" type="presParOf" srcId="{823019AC-5B60-4768-892D-239F98663C4A}" destId="{69E1C608-3BB6-40A8-9E72-F41251315CD1}" srcOrd="10" destOrd="0" presId="urn:microsoft.com/office/officeart/2005/8/layout/cycle6"/>
    <dgm:cxn modelId="{CE19C1D6-E185-BE4B-BF69-AF48DEE744A1}" type="presParOf" srcId="{823019AC-5B60-4768-892D-239F98663C4A}" destId="{82259C1C-A211-4321-85E0-CECD0CD46D87}"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6240AA-CD0E-4701-8592-37F8CF362B9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F7A3C31-E396-47AB-BAF5-E4E8F2950947}">
      <dgm:prSet custT="1"/>
      <dgm:spPr/>
      <dgm:t>
        <a:bodyPr/>
        <a:lstStyle/>
        <a:p>
          <a:r>
            <a:rPr lang="en-US" sz="2000" dirty="0">
              <a:latin typeface="Calibri" panose="020F0502020204030204" pitchFamily="34" charset="0"/>
              <a:cs typeface="Calibri" panose="020F0502020204030204" pitchFamily="34" charset="0"/>
            </a:rPr>
            <a:t>“I will </a:t>
          </a:r>
          <a:r>
            <a:rPr lang="en-US" sz="2000" u="sng" dirty="0">
              <a:latin typeface="Calibri" panose="020F0502020204030204" pitchFamily="34" charset="0"/>
              <a:cs typeface="Calibri" panose="020F0502020204030204" pitchFamily="34" charset="0"/>
            </a:rPr>
            <a:t>never</a:t>
          </a:r>
          <a:r>
            <a:rPr lang="en-US" sz="2000" dirty="0">
              <a:latin typeface="Calibri" panose="020F0502020204030204" pitchFamily="34" charset="0"/>
              <a:cs typeface="Calibri" panose="020F0502020204030204" pitchFamily="34" charset="0"/>
            </a:rPr>
            <a:t> be able to succeed at…”</a:t>
          </a:r>
        </a:p>
      </dgm:t>
    </dgm:pt>
    <dgm:pt modelId="{FA48AA6B-6EE2-4EB0-AF7E-A6DD5B42831F}" type="parTrans" cxnId="{E804B896-4AD2-448F-88AA-7CC6C517D114}">
      <dgm:prSet/>
      <dgm:spPr/>
      <dgm:t>
        <a:bodyPr/>
        <a:lstStyle/>
        <a:p>
          <a:endParaRPr lang="en-US" sz="2000">
            <a:latin typeface="Calibri" panose="020F0502020204030204" pitchFamily="34" charset="0"/>
            <a:cs typeface="Calibri" panose="020F0502020204030204" pitchFamily="34" charset="0"/>
          </a:endParaRPr>
        </a:p>
      </dgm:t>
    </dgm:pt>
    <dgm:pt modelId="{E04AD84D-F71A-4F46-BDED-4783B387E523}" type="sibTrans" cxnId="{E804B896-4AD2-448F-88AA-7CC6C517D114}">
      <dgm:prSet/>
      <dgm:spPr/>
      <dgm:t>
        <a:bodyPr/>
        <a:lstStyle/>
        <a:p>
          <a:endParaRPr lang="en-US" sz="2000">
            <a:latin typeface="Calibri" panose="020F0502020204030204" pitchFamily="34" charset="0"/>
            <a:cs typeface="Calibri" panose="020F0502020204030204" pitchFamily="34" charset="0"/>
          </a:endParaRPr>
        </a:p>
      </dgm:t>
    </dgm:pt>
    <dgm:pt modelId="{13B98D9A-E8B5-40F7-B449-E174B0C8E1B3}">
      <dgm:prSet custT="1"/>
      <dgm:spPr/>
      <dgm:t>
        <a:bodyPr/>
        <a:lstStyle/>
        <a:p>
          <a:pPr>
            <a:buFontTx/>
            <a:buNone/>
          </a:pPr>
          <a:r>
            <a:rPr lang="en-US" sz="2000">
              <a:latin typeface="Calibri" panose="020F0502020204030204" pitchFamily="34" charset="0"/>
              <a:cs typeface="Calibri" panose="020F0502020204030204" pitchFamily="34" charset="0"/>
            </a:rPr>
            <a:t>“I can make a small changes and focus on the process”</a:t>
          </a:r>
        </a:p>
      </dgm:t>
    </dgm:pt>
    <dgm:pt modelId="{F8A9360C-778C-4097-A06B-EDE99AB9BABB}" type="parTrans" cxnId="{86715480-215E-483E-B02A-88C97CF7EFE9}">
      <dgm:prSet/>
      <dgm:spPr/>
      <dgm:t>
        <a:bodyPr/>
        <a:lstStyle/>
        <a:p>
          <a:endParaRPr lang="en-US" sz="2000">
            <a:latin typeface="Calibri" panose="020F0502020204030204" pitchFamily="34" charset="0"/>
            <a:cs typeface="Calibri" panose="020F0502020204030204" pitchFamily="34" charset="0"/>
          </a:endParaRPr>
        </a:p>
      </dgm:t>
    </dgm:pt>
    <dgm:pt modelId="{0A1E62A5-07CD-4517-9737-D2EA322C47B3}" type="sibTrans" cxnId="{86715480-215E-483E-B02A-88C97CF7EFE9}">
      <dgm:prSet/>
      <dgm:spPr/>
      <dgm:t>
        <a:bodyPr/>
        <a:lstStyle/>
        <a:p>
          <a:endParaRPr lang="en-US" sz="2000">
            <a:latin typeface="Calibri" panose="020F0502020204030204" pitchFamily="34" charset="0"/>
            <a:cs typeface="Calibri" panose="020F0502020204030204" pitchFamily="34" charset="0"/>
          </a:endParaRPr>
        </a:p>
      </dgm:t>
    </dgm:pt>
    <dgm:pt modelId="{006498D4-3509-4703-BD22-FCA7A8EF9C67}">
      <dgm:prSet custT="1"/>
      <dgm:spPr/>
      <dgm:t>
        <a:bodyPr/>
        <a:lstStyle/>
        <a:p>
          <a:r>
            <a:rPr lang="en-US" sz="2000">
              <a:latin typeface="Calibri" panose="020F0502020204030204" pitchFamily="34" charset="0"/>
              <a:cs typeface="Calibri" panose="020F0502020204030204" pitchFamily="34" charset="0"/>
            </a:rPr>
            <a:t>“I lost </a:t>
          </a:r>
          <a:r>
            <a:rPr lang="en-US" sz="2000" u="sng">
              <a:latin typeface="Calibri" panose="020F0502020204030204" pitchFamily="34" charset="0"/>
              <a:cs typeface="Calibri" panose="020F0502020204030204" pitchFamily="34" charset="0"/>
            </a:rPr>
            <a:t>only</a:t>
          </a:r>
          <a:r>
            <a:rPr lang="en-US" sz="2000">
              <a:latin typeface="Calibri" panose="020F0502020204030204" pitchFamily="34" charset="0"/>
              <a:cs typeface="Calibri" panose="020F0502020204030204" pitchFamily="34" charset="0"/>
            </a:rPr>
            <a:t> 2 pounds” </a:t>
          </a:r>
        </a:p>
      </dgm:t>
    </dgm:pt>
    <dgm:pt modelId="{B6E99A6F-968F-4D82-A2E8-ED79728104C4}" type="parTrans" cxnId="{6E28ADF9-334F-42CE-9198-CE21691B2DA7}">
      <dgm:prSet/>
      <dgm:spPr/>
      <dgm:t>
        <a:bodyPr/>
        <a:lstStyle/>
        <a:p>
          <a:endParaRPr lang="en-US" sz="2000">
            <a:latin typeface="Calibri" panose="020F0502020204030204" pitchFamily="34" charset="0"/>
            <a:cs typeface="Calibri" panose="020F0502020204030204" pitchFamily="34" charset="0"/>
          </a:endParaRPr>
        </a:p>
      </dgm:t>
    </dgm:pt>
    <dgm:pt modelId="{EED191F5-F5FB-4F21-B2B7-5F443F029867}" type="sibTrans" cxnId="{6E28ADF9-334F-42CE-9198-CE21691B2DA7}">
      <dgm:prSet/>
      <dgm:spPr/>
      <dgm:t>
        <a:bodyPr/>
        <a:lstStyle/>
        <a:p>
          <a:endParaRPr lang="en-US" sz="2000">
            <a:latin typeface="Calibri" panose="020F0502020204030204" pitchFamily="34" charset="0"/>
            <a:cs typeface="Calibri" panose="020F0502020204030204" pitchFamily="34" charset="0"/>
          </a:endParaRPr>
        </a:p>
      </dgm:t>
    </dgm:pt>
    <dgm:pt modelId="{57429F1D-5D00-46FB-ABD1-E6D4C1CA9CEC}">
      <dgm:prSet custT="1"/>
      <dgm:spPr/>
      <dgm:t>
        <a:bodyPr/>
        <a:lstStyle/>
        <a:p>
          <a:pPr>
            <a:buFontTx/>
            <a:buNone/>
          </a:pPr>
          <a:r>
            <a:rPr lang="en-US" sz="2000">
              <a:latin typeface="Calibri" panose="020F0502020204030204" pitchFamily="34" charset="0"/>
              <a:cs typeface="Calibri" panose="020F0502020204030204" pitchFamily="34" charset="0"/>
            </a:rPr>
            <a:t>“I made great food choices and I feel better”</a:t>
          </a:r>
        </a:p>
      </dgm:t>
    </dgm:pt>
    <dgm:pt modelId="{FC839943-26BC-441A-BA8A-652FC0742D3D}" type="parTrans" cxnId="{E1D3A943-1955-4246-8241-6D58761FDD8E}">
      <dgm:prSet/>
      <dgm:spPr/>
      <dgm:t>
        <a:bodyPr/>
        <a:lstStyle/>
        <a:p>
          <a:endParaRPr lang="en-US" sz="2000">
            <a:latin typeface="Calibri" panose="020F0502020204030204" pitchFamily="34" charset="0"/>
            <a:cs typeface="Calibri" panose="020F0502020204030204" pitchFamily="34" charset="0"/>
          </a:endParaRPr>
        </a:p>
      </dgm:t>
    </dgm:pt>
    <dgm:pt modelId="{BD6A1208-FF90-435D-B307-5DBD2E3BC7E1}" type="sibTrans" cxnId="{E1D3A943-1955-4246-8241-6D58761FDD8E}">
      <dgm:prSet/>
      <dgm:spPr/>
      <dgm:t>
        <a:bodyPr/>
        <a:lstStyle/>
        <a:p>
          <a:endParaRPr lang="en-US" sz="2000">
            <a:latin typeface="Calibri" panose="020F0502020204030204" pitchFamily="34" charset="0"/>
            <a:cs typeface="Calibri" panose="020F0502020204030204" pitchFamily="34" charset="0"/>
          </a:endParaRPr>
        </a:p>
      </dgm:t>
    </dgm:pt>
    <dgm:pt modelId="{C91687BF-6A9F-478F-A0A0-EFDD60C0EE6A}">
      <dgm:prSet custT="1"/>
      <dgm:spPr/>
      <dgm:t>
        <a:bodyPr/>
        <a:lstStyle/>
        <a:p>
          <a:r>
            <a:rPr lang="en-US" sz="2000">
              <a:latin typeface="Calibri" panose="020F0502020204030204" pitchFamily="34" charset="0"/>
              <a:cs typeface="Calibri" panose="020F0502020204030204" pitchFamily="34" charset="0"/>
            </a:rPr>
            <a:t>“I can never eat___ again” </a:t>
          </a:r>
        </a:p>
      </dgm:t>
    </dgm:pt>
    <dgm:pt modelId="{4346F9A9-C88F-461C-85E2-FD2FF8FC10EB}" type="parTrans" cxnId="{DB6F2096-F36E-4A15-BE7E-767FB00640E8}">
      <dgm:prSet/>
      <dgm:spPr/>
      <dgm:t>
        <a:bodyPr/>
        <a:lstStyle/>
        <a:p>
          <a:endParaRPr lang="en-US" sz="2000">
            <a:latin typeface="Calibri" panose="020F0502020204030204" pitchFamily="34" charset="0"/>
            <a:cs typeface="Calibri" panose="020F0502020204030204" pitchFamily="34" charset="0"/>
          </a:endParaRPr>
        </a:p>
      </dgm:t>
    </dgm:pt>
    <dgm:pt modelId="{9D1FD121-9B16-42DC-A324-01DCDEEF2153}" type="sibTrans" cxnId="{DB6F2096-F36E-4A15-BE7E-767FB00640E8}">
      <dgm:prSet/>
      <dgm:spPr/>
      <dgm:t>
        <a:bodyPr/>
        <a:lstStyle/>
        <a:p>
          <a:endParaRPr lang="en-US" sz="2000">
            <a:latin typeface="Calibri" panose="020F0502020204030204" pitchFamily="34" charset="0"/>
            <a:cs typeface="Calibri" panose="020F0502020204030204" pitchFamily="34" charset="0"/>
          </a:endParaRPr>
        </a:p>
      </dgm:t>
    </dgm:pt>
    <dgm:pt modelId="{383215A9-D187-44B3-8712-CA54E093CC91}">
      <dgm:prSet custT="1"/>
      <dgm:spPr/>
      <dgm:t>
        <a:bodyPr/>
        <a:lstStyle/>
        <a:p>
          <a:pPr>
            <a:buNone/>
          </a:pPr>
          <a:r>
            <a:rPr lang="en-US" sz="2000">
              <a:latin typeface="Calibri" panose="020F0502020204030204" pitchFamily="34" charset="0"/>
              <a:cs typeface="Calibri" panose="020F0502020204030204" pitchFamily="34" charset="0"/>
            </a:rPr>
            <a:t>“I will try to manage my problem foods”</a:t>
          </a:r>
        </a:p>
      </dgm:t>
    </dgm:pt>
    <dgm:pt modelId="{42FE7038-8D80-4BC9-999A-59355F55C5ED}" type="parTrans" cxnId="{AA4F4B3A-03CC-4A6C-ADB6-9BE0036BF5F9}">
      <dgm:prSet/>
      <dgm:spPr/>
      <dgm:t>
        <a:bodyPr/>
        <a:lstStyle/>
        <a:p>
          <a:endParaRPr lang="en-US" sz="2000">
            <a:latin typeface="Calibri" panose="020F0502020204030204" pitchFamily="34" charset="0"/>
            <a:cs typeface="Calibri" panose="020F0502020204030204" pitchFamily="34" charset="0"/>
          </a:endParaRPr>
        </a:p>
      </dgm:t>
    </dgm:pt>
    <dgm:pt modelId="{03693C89-0AF7-4938-AC06-876A5985A097}" type="sibTrans" cxnId="{AA4F4B3A-03CC-4A6C-ADB6-9BE0036BF5F9}">
      <dgm:prSet/>
      <dgm:spPr/>
      <dgm:t>
        <a:bodyPr/>
        <a:lstStyle/>
        <a:p>
          <a:endParaRPr lang="en-US" sz="2000">
            <a:latin typeface="Calibri" panose="020F0502020204030204" pitchFamily="34" charset="0"/>
            <a:cs typeface="Calibri" panose="020F0502020204030204" pitchFamily="34" charset="0"/>
          </a:endParaRPr>
        </a:p>
      </dgm:t>
    </dgm:pt>
    <dgm:pt modelId="{A65EDD87-2FE3-494A-8618-098FEFAAECD9}">
      <dgm:prSet custT="1"/>
      <dgm:spPr/>
      <dgm:t>
        <a:bodyPr/>
        <a:lstStyle/>
        <a:p>
          <a:r>
            <a:rPr lang="en-US" sz="2000">
              <a:latin typeface="Calibri" panose="020F0502020204030204" pitchFamily="34" charset="0"/>
              <a:cs typeface="Calibri" panose="020F0502020204030204" pitchFamily="34" charset="0"/>
            </a:rPr>
            <a:t>“I’ve been really </a:t>
          </a:r>
          <a:r>
            <a:rPr lang="en-US" sz="2000" i="1">
              <a:latin typeface="Calibri" panose="020F0502020204030204" pitchFamily="34" charset="0"/>
              <a:cs typeface="Calibri" panose="020F0502020204030204" pitchFamily="34" charset="0"/>
            </a:rPr>
            <a:t>bad</a:t>
          </a:r>
          <a:r>
            <a:rPr lang="en-US" sz="2000">
              <a:latin typeface="Calibri" panose="020F0502020204030204" pitchFamily="34" charset="0"/>
              <a:cs typeface="Calibri" panose="020F0502020204030204" pitchFamily="34" charset="0"/>
            </a:rPr>
            <a:t> lately about my eating”</a:t>
          </a:r>
        </a:p>
      </dgm:t>
    </dgm:pt>
    <dgm:pt modelId="{FB26A138-8C83-4010-9D32-38617DA1F9F0}" type="parTrans" cxnId="{E2C882B7-8363-4D71-9AB1-5A11645D2BA8}">
      <dgm:prSet/>
      <dgm:spPr/>
      <dgm:t>
        <a:bodyPr/>
        <a:lstStyle/>
        <a:p>
          <a:endParaRPr lang="en-US" sz="2000">
            <a:latin typeface="Calibri" panose="020F0502020204030204" pitchFamily="34" charset="0"/>
            <a:cs typeface="Calibri" panose="020F0502020204030204" pitchFamily="34" charset="0"/>
          </a:endParaRPr>
        </a:p>
      </dgm:t>
    </dgm:pt>
    <dgm:pt modelId="{E67667CC-91EB-4574-8D04-3D03808CE793}" type="sibTrans" cxnId="{E2C882B7-8363-4D71-9AB1-5A11645D2BA8}">
      <dgm:prSet/>
      <dgm:spPr/>
      <dgm:t>
        <a:bodyPr/>
        <a:lstStyle/>
        <a:p>
          <a:endParaRPr lang="en-US" sz="2000">
            <a:latin typeface="Calibri" panose="020F0502020204030204" pitchFamily="34" charset="0"/>
            <a:cs typeface="Calibri" panose="020F0502020204030204" pitchFamily="34" charset="0"/>
          </a:endParaRPr>
        </a:p>
      </dgm:t>
    </dgm:pt>
    <dgm:pt modelId="{71D5CAED-2F8F-44F5-9145-46D77BEA5334}">
      <dgm:prSet custT="1"/>
      <dgm:spPr/>
      <dgm:t>
        <a:bodyPr/>
        <a:lstStyle/>
        <a:p>
          <a:pPr>
            <a:buFontTx/>
            <a:buNone/>
          </a:pPr>
          <a:r>
            <a:rPr lang="en-US" sz="2000">
              <a:latin typeface="Calibri" panose="020F0502020204030204" pitchFamily="34" charset="0"/>
              <a:cs typeface="Calibri" panose="020F0502020204030204" pitchFamily="34" charset="0"/>
            </a:rPr>
            <a:t>“Let me identify where I went wrong”</a:t>
          </a:r>
        </a:p>
      </dgm:t>
    </dgm:pt>
    <dgm:pt modelId="{73344F17-4A1D-419C-866D-C7C1FC5C4A37}" type="parTrans" cxnId="{ED215C10-0457-4DC7-AE16-7346D701307B}">
      <dgm:prSet/>
      <dgm:spPr/>
      <dgm:t>
        <a:bodyPr/>
        <a:lstStyle/>
        <a:p>
          <a:endParaRPr lang="en-US" sz="2000">
            <a:latin typeface="Calibri" panose="020F0502020204030204" pitchFamily="34" charset="0"/>
            <a:cs typeface="Calibri" panose="020F0502020204030204" pitchFamily="34" charset="0"/>
          </a:endParaRPr>
        </a:p>
      </dgm:t>
    </dgm:pt>
    <dgm:pt modelId="{D6F4CA71-1BF0-45E2-9C14-8292DC876449}" type="sibTrans" cxnId="{ED215C10-0457-4DC7-AE16-7346D701307B}">
      <dgm:prSet/>
      <dgm:spPr/>
      <dgm:t>
        <a:bodyPr/>
        <a:lstStyle/>
        <a:p>
          <a:endParaRPr lang="en-US" sz="2000">
            <a:latin typeface="Calibri" panose="020F0502020204030204" pitchFamily="34" charset="0"/>
            <a:cs typeface="Calibri" panose="020F0502020204030204" pitchFamily="34" charset="0"/>
          </a:endParaRPr>
        </a:p>
      </dgm:t>
    </dgm:pt>
    <dgm:pt modelId="{AF2FA965-9C82-4D91-B1C1-7E65466CF25D}">
      <dgm:prSet custT="1"/>
      <dgm:spPr/>
      <dgm:t>
        <a:bodyPr/>
        <a:lstStyle/>
        <a:p>
          <a:r>
            <a:rPr lang="en-US" sz="2000">
              <a:latin typeface="Calibri" panose="020F0502020204030204" pitchFamily="34" charset="0"/>
              <a:cs typeface="Calibri" panose="020F0502020204030204" pitchFamily="34" charset="0"/>
            </a:rPr>
            <a:t>If I don’t exercise every day-- I’m a failure”  </a:t>
          </a:r>
        </a:p>
      </dgm:t>
    </dgm:pt>
    <dgm:pt modelId="{E1BFCDAE-6C72-49B0-A32B-25DE066A81EC}" type="parTrans" cxnId="{265883DB-A126-443F-821C-4B41ECB560E5}">
      <dgm:prSet/>
      <dgm:spPr/>
      <dgm:t>
        <a:bodyPr/>
        <a:lstStyle/>
        <a:p>
          <a:endParaRPr lang="en-US" sz="2000">
            <a:latin typeface="Calibri" panose="020F0502020204030204" pitchFamily="34" charset="0"/>
            <a:cs typeface="Calibri" panose="020F0502020204030204" pitchFamily="34" charset="0"/>
          </a:endParaRPr>
        </a:p>
      </dgm:t>
    </dgm:pt>
    <dgm:pt modelId="{D6D7C316-6575-48FD-BDDC-3623AB6B5517}" type="sibTrans" cxnId="{265883DB-A126-443F-821C-4B41ECB560E5}">
      <dgm:prSet/>
      <dgm:spPr/>
      <dgm:t>
        <a:bodyPr/>
        <a:lstStyle/>
        <a:p>
          <a:endParaRPr lang="en-US" sz="2000">
            <a:latin typeface="Calibri" panose="020F0502020204030204" pitchFamily="34" charset="0"/>
            <a:cs typeface="Calibri" panose="020F0502020204030204" pitchFamily="34" charset="0"/>
          </a:endParaRPr>
        </a:p>
      </dgm:t>
    </dgm:pt>
    <dgm:pt modelId="{54FD944E-490A-4B8F-A85D-FBBFB1730BE9}">
      <dgm:prSet custT="1"/>
      <dgm:spPr/>
      <dgm:t>
        <a:bodyPr/>
        <a:lstStyle/>
        <a:p>
          <a:pPr>
            <a:buFontTx/>
            <a:buNone/>
          </a:pPr>
          <a:r>
            <a:rPr lang="en-US" sz="2000">
              <a:latin typeface="Calibri" panose="020F0502020204030204" pitchFamily="34" charset="0"/>
              <a:cs typeface="Calibri" panose="020F0502020204030204" pitchFamily="34" charset="0"/>
            </a:rPr>
            <a:t>“My goal is to be more active, how can I succeed in doing this” </a:t>
          </a:r>
        </a:p>
      </dgm:t>
    </dgm:pt>
    <dgm:pt modelId="{311BA029-DDB2-4439-BB37-303C584D3253}" type="parTrans" cxnId="{46C1E0F9-ED80-4377-A4FF-1D83FC4238CF}">
      <dgm:prSet/>
      <dgm:spPr/>
      <dgm:t>
        <a:bodyPr/>
        <a:lstStyle/>
        <a:p>
          <a:endParaRPr lang="en-US" sz="2000">
            <a:latin typeface="Calibri" panose="020F0502020204030204" pitchFamily="34" charset="0"/>
            <a:cs typeface="Calibri" panose="020F0502020204030204" pitchFamily="34" charset="0"/>
          </a:endParaRPr>
        </a:p>
      </dgm:t>
    </dgm:pt>
    <dgm:pt modelId="{3090C768-2388-4534-AAE2-D30641D062A6}" type="sibTrans" cxnId="{46C1E0F9-ED80-4377-A4FF-1D83FC4238CF}">
      <dgm:prSet/>
      <dgm:spPr/>
      <dgm:t>
        <a:bodyPr/>
        <a:lstStyle/>
        <a:p>
          <a:endParaRPr lang="en-US" sz="2000">
            <a:latin typeface="Calibri" panose="020F0502020204030204" pitchFamily="34" charset="0"/>
            <a:cs typeface="Calibri" panose="020F0502020204030204" pitchFamily="34" charset="0"/>
          </a:endParaRPr>
        </a:p>
      </dgm:t>
    </dgm:pt>
    <dgm:pt modelId="{B627007B-F846-4E31-8AC1-06F0F4AE4D1E}" type="pres">
      <dgm:prSet presAssocID="{636240AA-CD0E-4701-8592-37F8CF362B9A}" presName="Name0" presStyleCnt="0">
        <dgm:presLayoutVars>
          <dgm:dir/>
          <dgm:animLvl val="lvl"/>
          <dgm:resizeHandles val="exact"/>
        </dgm:presLayoutVars>
      </dgm:prSet>
      <dgm:spPr/>
    </dgm:pt>
    <dgm:pt modelId="{F332EFD5-398D-4D41-9CBD-D0DA790C6DD5}" type="pres">
      <dgm:prSet presAssocID="{BF7A3C31-E396-47AB-BAF5-E4E8F2950947}" presName="linNode" presStyleCnt="0"/>
      <dgm:spPr/>
    </dgm:pt>
    <dgm:pt modelId="{6B02A999-6B9F-4CB6-9F00-2D6C1FC35F08}" type="pres">
      <dgm:prSet presAssocID="{BF7A3C31-E396-47AB-BAF5-E4E8F2950947}" presName="parentText" presStyleLbl="node1" presStyleIdx="0" presStyleCnt="5">
        <dgm:presLayoutVars>
          <dgm:chMax val="1"/>
          <dgm:bulletEnabled val="1"/>
        </dgm:presLayoutVars>
      </dgm:prSet>
      <dgm:spPr/>
    </dgm:pt>
    <dgm:pt modelId="{06467CDE-EDE1-40FE-9CFC-D228C7692458}" type="pres">
      <dgm:prSet presAssocID="{BF7A3C31-E396-47AB-BAF5-E4E8F2950947}" presName="descendantText" presStyleLbl="alignAccFollowNode1" presStyleIdx="0" presStyleCnt="5">
        <dgm:presLayoutVars>
          <dgm:bulletEnabled val="1"/>
        </dgm:presLayoutVars>
      </dgm:prSet>
      <dgm:spPr/>
    </dgm:pt>
    <dgm:pt modelId="{09CDA8BC-BE6B-4D74-B9BB-F9CFCECE0FE7}" type="pres">
      <dgm:prSet presAssocID="{E04AD84D-F71A-4F46-BDED-4783B387E523}" presName="sp" presStyleCnt="0"/>
      <dgm:spPr/>
    </dgm:pt>
    <dgm:pt modelId="{C411B882-096C-4170-A72A-70E70085A941}" type="pres">
      <dgm:prSet presAssocID="{006498D4-3509-4703-BD22-FCA7A8EF9C67}" presName="linNode" presStyleCnt="0"/>
      <dgm:spPr/>
    </dgm:pt>
    <dgm:pt modelId="{BC741E15-2F67-48BC-808F-058F4306A400}" type="pres">
      <dgm:prSet presAssocID="{006498D4-3509-4703-BD22-FCA7A8EF9C67}" presName="parentText" presStyleLbl="node1" presStyleIdx="1" presStyleCnt="5">
        <dgm:presLayoutVars>
          <dgm:chMax val="1"/>
          <dgm:bulletEnabled val="1"/>
        </dgm:presLayoutVars>
      </dgm:prSet>
      <dgm:spPr/>
    </dgm:pt>
    <dgm:pt modelId="{8AEC3E1D-ACE2-46B7-BDC6-033CD230C6C6}" type="pres">
      <dgm:prSet presAssocID="{006498D4-3509-4703-BD22-FCA7A8EF9C67}" presName="descendantText" presStyleLbl="alignAccFollowNode1" presStyleIdx="1" presStyleCnt="5">
        <dgm:presLayoutVars>
          <dgm:bulletEnabled val="1"/>
        </dgm:presLayoutVars>
      </dgm:prSet>
      <dgm:spPr/>
    </dgm:pt>
    <dgm:pt modelId="{99C094CC-5F9B-4866-ADBA-1695C9A1AD79}" type="pres">
      <dgm:prSet presAssocID="{EED191F5-F5FB-4F21-B2B7-5F443F029867}" presName="sp" presStyleCnt="0"/>
      <dgm:spPr/>
    </dgm:pt>
    <dgm:pt modelId="{29D8AD43-8D7E-4AE5-B02E-336FF2473C76}" type="pres">
      <dgm:prSet presAssocID="{C91687BF-6A9F-478F-A0A0-EFDD60C0EE6A}" presName="linNode" presStyleCnt="0"/>
      <dgm:spPr/>
    </dgm:pt>
    <dgm:pt modelId="{1F9716D5-1AEE-45F3-8F4B-B1B19F75D2A3}" type="pres">
      <dgm:prSet presAssocID="{C91687BF-6A9F-478F-A0A0-EFDD60C0EE6A}" presName="parentText" presStyleLbl="node1" presStyleIdx="2" presStyleCnt="5">
        <dgm:presLayoutVars>
          <dgm:chMax val="1"/>
          <dgm:bulletEnabled val="1"/>
        </dgm:presLayoutVars>
      </dgm:prSet>
      <dgm:spPr/>
    </dgm:pt>
    <dgm:pt modelId="{0B6D5E86-C28C-447E-860D-82500C69B415}" type="pres">
      <dgm:prSet presAssocID="{C91687BF-6A9F-478F-A0A0-EFDD60C0EE6A}" presName="descendantText" presStyleLbl="alignAccFollowNode1" presStyleIdx="2" presStyleCnt="5">
        <dgm:presLayoutVars>
          <dgm:bulletEnabled val="1"/>
        </dgm:presLayoutVars>
      </dgm:prSet>
      <dgm:spPr/>
    </dgm:pt>
    <dgm:pt modelId="{C97A4669-E6E6-4252-93F4-A5E7C91AB720}" type="pres">
      <dgm:prSet presAssocID="{9D1FD121-9B16-42DC-A324-01DCDEEF2153}" presName="sp" presStyleCnt="0"/>
      <dgm:spPr/>
    </dgm:pt>
    <dgm:pt modelId="{4FB85C7C-E3EA-470A-8E62-BD748533F1FB}" type="pres">
      <dgm:prSet presAssocID="{A65EDD87-2FE3-494A-8618-098FEFAAECD9}" presName="linNode" presStyleCnt="0"/>
      <dgm:spPr/>
    </dgm:pt>
    <dgm:pt modelId="{22CFDE69-6BBE-4CA4-82C1-AE8D7291AA0C}" type="pres">
      <dgm:prSet presAssocID="{A65EDD87-2FE3-494A-8618-098FEFAAECD9}" presName="parentText" presStyleLbl="node1" presStyleIdx="3" presStyleCnt="5">
        <dgm:presLayoutVars>
          <dgm:chMax val="1"/>
          <dgm:bulletEnabled val="1"/>
        </dgm:presLayoutVars>
      </dgm:prSet>
      <dgm:spPr/>
    </dgm:pt>
    <dgm:pt modelId="{1F77E7A4-D68E-4B3A-B390-2ACF3B17F38B}" type="pres">
      <dgm:prSet presAssocID="{A65EDD87-2FE3-494A-8618-098FEFAAECD9}" presName="descendantText" presStyleLbl="alignAccFollowNode1" presStyleIdx="3" presStyleCnt="5">
        <dgm:presLayoutVars>
          <dgm:bulletEnabled val="1"/>
        </dgm:presLayoutVars>
      </dgm:prSet>
      <dgm:spPr/>
    </dgm:pt>
    <dgm:pt modelId="{ED4BB1C0-DC41-4C32-9A6E-F469096C6108}" type="pres">
      <dgm:prSet presAssocID="{E67667CC-91EB-4574-8D04-3D03808CE793}" presName="sp" presStyleCnt="0"/>
      <dgm:spPr/>
    </dgm:pt>
    <dgm:pt modelId="{E298D56E-1ACC-4532-B75B-A17B0450D3E9}" type="pres">
      <dgm:prSet presAssocID="{AF2FA965-9C82-4D91-B1C1-7E65466CF25D}" presName="linNode" presStyleCnt="0"/>
      <dgm:spPr/>
    </dgm:pt>
    <dgm:pt modelId="{72F1515E-001C-4E34-AD20-8973B5286FEB}" type="pres">
      <dgm:prSet presAssocID="{AF2FA965-9C82-4D91-B1C1-7E65466CF25D}" presName="parentText" presStyleLbl="node1" presStyleIdx="4" presStyleCnt="5">
        <dgm:presLayoutVars>
          <dgm:chMax val="1"/>
          <dgm:bulletEnabled val="1"/>
        </dgm:presLayoutVars>
      </dgm:prSet>
      <dgm:spPr/>
    </dgm:pt>
    <dgm:pt modelId="{ABC1EF6D-55F9-41C2-AC73-85582019B878}" type="pres">
      <dgm:prSet presAssocID="{AF2FA965-9C82-4D91-B1C1-7E65466CF25D}" presName="descendantText" presStyleLbl="alignAccFollowNode1" presStyleIdx="4" presStyleCnt="5">
        <dgm:presLayoutVars>
          <dgm:bulletEnabled val="1"/>
        </dgm:presLayoutVars>
      </dgm:prSet>
      <dgm:spPr/>
    </dgm:pt>
  </dgm:ptLst>
  <dgm:cxnLst>
    <dgm:cxn modelId="{DF1C3400-49D8-4908-90DF-EA2306542600}" type="presOf" srcId="{383215A9-D187-44B3-8712-CA54E093CC91}" destId="{0B6D5E86-C28C-447E-860D-82500C69B415}" srcOrd="0" destOrd="0" presId="urn:microsoft.com/office/officeart/2005/8/layout/vList5"/>
    <dgm:cxn modelId="{4DCD560A-22CD-4D3E-B044-EDF8E68BACF9}" type="presOf" srcId="{BF7A3C31-E396-47AB-BAF5-E4E8F2950947}" destId="{6B02A999-6B9F-4CB6-9F00-2D6C1FC35F08}" srcOrd="0" destOrd="0" presId="urn:microsoft.com/office/officeart/2005/8/layout/vList5"/>
    <dgm:cxn modelId="{ED215C10-0457-4DC7-AE16-7346D701307B}" srcId="{A65EDD87-2FE3-494A-8618-098FEFAAECD9}" destId="{71D5CAED-2F8F-44F5-9145-46D77BEA5334}" srcOrd="0" destOrd="0" parTransId="{73344F17-4A1D-419C-866D-C7C1FC5C4A37}" sibTransId="{D6F4CA71-1BF0-45E2-9C14-8292DC876449}"/>
    <dgm:cxn modelId="{AA4F4B3A-03CC-4A6C-ADB6-9BE0036BF5F9}" srcId="{C91687BF-6A9F-478F-A0A0-EFDD60C0EE6A}" destId="{383215A9-D187-44B3-8712-CA54E093CC91}" srcOrd="0" destOrd="0" parTransId="{42FE7038-8D80-4BC9-999A-59355F55C5ED}" sibTransId="{03693C89-0AF7-4938-AC06-876A5985A097}"/>
    <dgm:cxn modelId="{474C9F3C-07BC-471C-9EB6-0C901E65E074}" type="presOf" srcId="{54FD944E-490A-4B8F-A85D-FBBFB1730BE9}" destId="{ABC1EF6D-55F9-41C2-AC73-85582019B878}" srcOrd="0" destOrd="0" presId="urn:microsoft.com/office/officeart/2005/8/layout/vList5"/>
    <dgm:cxn modelId="{E1D3A943-1955-4246-8241-6D58761FDD8E}" srcId="{006498D4-3509-4703-BD22-FCA7A8EF9C67}" destId="{57429F1D-5D00-46FB-ABD1-E6D4C1CA9CEC}" srcOrd="0" destOrd="0" parTransId="{FC839943-26BC-441A-BA8A-652FC0742D3D}" sibTransId="{BD6A1208-FF90-435D-B307-5DBD2E3BC7E1}"/>
    <dgm:cxn modelId="{6A62E655-5220-4957-942F-1EC7D0B8F3B1}" type="presOf" srcId="{13B98D9A-E8B5-40F7-B449-E174B0C8E1B3}" destId="{06467CDE-EDE1-40FE-9CFC-D228C7692458}" srcOrd="0" destOrd="0" presId="urn:microsoft.com/office/officeart/2005/8/layout/vList5"/>
    <dgm:cxn modelId="{86715480-215E-483E-B02A-88C97CF7EFE9}" srcId="{BF7A3C31-E396-47AB-BAF5-E4E8F2950947}" destId="{13B98D9A-E8B5-40F7-B449-E174B0C8E1B3}" srcOrd="0" destOrd="0" parTransId="{F8A9360C-778C-4097-A06B-EDE99AB9BABB}" sibTransId="{0A1E62A5-07CD-4517-9737-D2EA322C47B3}"/>
    <dgm:cxn modelId="{D0E67D82-E753-4997-AC42-4B28F933FBA1}" type="presOf" srcId="{006498D4-3509-4703-BD22-FCA7A8EF9C67}" destId="{BC741E15-2F67-48BC-808F-058F4306A400}" srcOrd="0" destOrd="0" presId="urn:microsoft.com/office/officeart/2005/8/layout/vList5"/>
    <dgm:cxn modelId="{DB6F2096-F36E-4A15-BE7E-767FB00640E8}" srcId="{636240AA-CD0E-4701-8592-37F8CF362B9A}" destId="{C91687BF-6A9F-478F-A0A0-EFDD60C0EE6A}" srcOrd="2" destOrd="0" parTransId="{4346F9A9-C88F-461C-85E2-FD2FF8FC10EB}" sibTransId="{9D1FD121-9B16-42DC-A324-01DCDEEF2153}"/>
    <dgm:cxn modelId="{E804B896-4AD2-448F-88AA-7CC6C517D114}" srcId="{636240AA-CD0E-4701-8592-37F8CF362B9A}" destId="{BF7A3C31-E396-47AB-BAF5-E4E8F2950947}" srcOrd="0" destOrd="0" parTransId="{FA48AA6B-6EE2-4EB0-AF7E-A6DD5B42831F}" sibTransId="{E04AD84D-F71A-4F46-BDED-4783B387E523}"/>
    <dgm:cxn modelId="{D6A9D49F-0C2D-4AA6-A39D-ECB779CB9B14}" type="presOf" srcId="{C91687BF-6A9F-478F-A0A0-EFDD60C0EE6A}" destId="{1F9716D5-1AEE-45F3-8F4B-B1B19F75D2A3}" srcOrd="0" destOrd="0" presId="urn:microsoft.com/office/officeart/2005/8/layout/vList5"/>
    <dgm:cxn modelId="{E2C882B7-8363-4D71-9AB1-5A11645D2BA8}" srcId="{636240AA-CD0E-4701-8592-37F8CF362B9A}" destId="{A65EDD87-2FE3-494A-8618-098FEFAAECD9}" srcOrd="3" destOrd="0" parTransId="{FB26A138-8C83-4010-9D32-38617DA1F9F0}" sibTransId="{E67667CC-91EB-4574-8D04-3D03808CE793}"/>
    <dgm:cxn modelId="{2EF110C9-4766-4DB2-A0AA-4CB095F3E554}" type="presOf" srcId="{71D5CAED-2F8F-44F5-9145-46D77BEA5334}" destId="{1F77E7A4-D68E-4B3A-B390-2ACF3B17F38B}" srcOrd="0" destOrd="0" presId="urn:microsoft.com/office/officeart/2005/8/layout/vList5"/>
    <dgm:cxn modelId="{747A88C9-6C98-4CA7-8A36-9FF07376E5E3}" type="presOf" srcId="{A65EDD87-2FE3-494A-8618-098FEFAAECD9}" destId="{22CFDE69-6BBE-4CA4-82C1-AE8D7291AA0C}" srcOrd="0" destOrd="0" presId="urn:microsoft.com/office/officeart/2005/8/layout/vList5"/>
    <dgm:cxn modelId="{B8F1B0DA-8B56-4860-99DF-075275FD29A8}" type="presOf" srcId="{AF2FA965-9C82-4D91-B1C1-7E65466CF25D}" destId="{72F1515E-001C-4E34-AD20-8973B5286FEB}" srcOrd="0" destOrd="0" presId="urn:microsoft.com/office/officeart/2005/8/layout/vList5"/>
    <dgm:cxn modelId="{265883DB-A126-443F-821C-4B41ECB560E5}" srcId="{636240AA-CD0E-4701-8592-37F8CF362B9A}" destId="{AF2FA965-9C82-4D91-B1C1-7E65466CF25D}" srcOrd="4" destOrd="0" parTransId="{E1BFCDAE-6C72-49B0-A32B-25DE066A81EC}" sibTransId="{D6D7C316-6575-48FD-BDDC-3623AB6B5517}"/>
    <dgm:cxn modelId="{F193F6DE-B012-4EC9-B559-812384633DB9}" type="presOf" srcId="{57429F1D-5D00-46FB-ABD1-E6D4C1CA9CEC}" destId="{8AEC3E1D-ACE2-46B7-BDC6-033CD230C6C6}" srcOrd="0" destOrd="0" presId="urn:microsoft.com/office/officeart/2005/8/layout/vList5"/>
    <dgm:cxn modelId="{AC2F48E7-8E02-4089-B43C-4B798B6C9812}" type="presOf" srcId="{636240AA-CD0E-4701-8592-37F8CF362B9A}" destId="{B627007B-F846-4E31-8AC1-06F0F4AE4D1E}" srcOrd="0" destOrd="0" presId="urn:microsoft.com/office/officeart/2005/8/layout/vList5"/>
    <dgm:cxn modelId="{6E28ADF9-334F-42CE-9198-CE21691B2DA7}" srcId="{636240AA-CD0E-4701-8592-37F8CF362B9A}" destId="{006498D4-3509-4703-BD22-FCA7A8EF9C67}" srcOrd="1" destOrd="0" parTransId="{B6E99A6F-968F-4D82-A2E8-ED79728104C4}" sibTransId="{EED191F5-F5FB-4F21-B2B7-5F443F029867}"/>
    <dgm:cxn modelId="{46C1E0F9-ED80-4377-A4FF-1D83FC4238CF}" srcId="{AF2FA965-9C82-4D91-B1C1-7E65466CF25D}" destId="{54FD944E-490A-4B8F-A85D-FBBFB1730BE9}" srcOrd="0" destOrd="0" parTransId="{311BA029-DDB2-4439-BB37-303C584D3253}" sibTransId="{3090C768-2388-4534-AAE2-D30641D062A6}"/>
    <dgm:cxn modelId="{2D1BAD98-896E-4C89-8907-34C0C7985B05}" type="presParOf" srcId="{B627007B-F846-4E31-8AC1-06F0F4AE4D1E}" destId="{F332EFD5-398D-4D41-9CBD-D0DA790C6DD5}" srcOrd="0" destOrd="0" presId="urn:microsoft.com/office/officeart/2005/8/layout/vList5"/>
    <dgm:cxn modelId="{0DBAE5F3-72C3-4366-A2F2-C140251B5C11}" type="presParOf" srcId="{F332EFD5-398D-4D41-9CBD-D0DA790C6DD5}" destId="{6B02A999-6B9F-4CB6-9F00-2D6C1FC35F08}" srcOrd="0" destOrd="0" presId="urn:microsoft.com/office/officeart/2005/8/layout/vList5"/>
    <dgm:cxn modelId="{310F29FE-628A-4F1B-9C38-B18DE7CCFDA4}" type="presParOf" srcId="{F332EFD5-398D-4D41-9CBD-D0DA790C6DD5}" destId="{06467CDE-EDE1-40FE-9CFC-D228C7692458}" srcOrd="1" destOrd="0" presId="urn:microsoft.com/office/officeart/2005/8/layout/vList5"/>
    <dgm:cxn modelId="{58692673-3F75-40EA-AD4B-DE6B08DAE131}" type="presParOf" srcId="{B627007B-F846-4E31-8AC1-06F0F4AE4D1E}" destId="{09CDA8BC-BE6B-4D74-B9BB-F9CFCECE0FE7}" srcOrd="1" destOrd="0" presId="urn:microsoft.com/office/officeart/2005/8/layout/vList5"/>
    <dgm:cxn modelId="{9F7C7117-FA8D-46A7-BE25-8FF61B3AFB28}" type="presParOf" srcId="{B627007B-F846-4E31-8AC1-06F0F4AE4D1E}" destId="{C411B882-096C-4170-A72A-70E70085A941}" srcOrd="2" destOrd="0" presId="urn:microsoft.com/office/officeart/2005/8/layout/vList5"/>
    <dgm:cxn modelId="{DF3802A9-560C-447D-A71F-4034BC7FDB8E}" type="presParOf" srcId="{C411B882-096C-4170-A72A-70E70085A941}" destId="{BC741E15-2F67-48BC-808F-058F4306A400}" srcOrd="0" destOrd="0" presId="urn:microsoft.com/office/officeart/2005/8/layout/vList5"/>
    <dgm:cxn modelId="{3495D6A7-91DA-432D-B88F-379406909934}" type="presParOf" srcId="{C411B882-096C-4170-A72A-70E70085A941}" destId="{8AEC3E1D-ACE2-46B7-BDC6-033CD230C6C6}" srcOrd="1" destOrd="0" presId="urn:microsoft.com/office/officeart/2005/8/layout/vList5"/>
    <dgm:cxn modelId="{CF86C128-298E-4269-A52B-82348936649B}" type="presParOf" srcId="{B627007B-F846-4E31-8AC1-06F0F4AE4D1E}" destId="{99C094CC-5F9B-4866-ADBA-1695C9A1AD79}" srcOrd="3" destOrd="0" presId="urn:microsoft.com/office/officeart/2005/8/layout/vList5"/>
    <dgm:cxn modelId="{2C251AEB-F2CD-43C7-866D-E753BCE482C2}" type="presParOf" srcId="{B627007B-F846-4E31-8AC1-06F0F4AE4D1E}" destId="{29D8AD43-8D7E-4AE5-B02E-336FF2473C76}" srcOrd="4" destOrd="0" presId="urn:microsoft.com/office/officeart/2005/8/layout/vList5"/>
    <dgm:cxn modelId="{3C39F44E-F3AF-405A-849C-9809C4DD8F9B}" type="presParOf" srcId="{29D8AD43-8D7E-4AE5-B02E-336FF2473C76}" destId="{1F9716D5-1AEE-45F3-8F4B-B1B19F75D2A3}" srcOrd="0" destOrd="0" presId="urn:microsoft.com/office/officeart/2005/8/layout/vList5"/>
    <dgm:cxn modelId="{F4298E29-237D-4D7D-BCAA-30C7A19787C1}" type="presParOf" srcId="{29D8AD43-8D7E-4AE5-B02E-336FF2473C76}" destId="{0B6D5E86-C28C-447E-860D-82500C69B415}" srcOrd="1" destOrd="0" presId="urn:microsoft.com/office/officeart/2005/8/layout/vList5"/>
    <dgm:cxn modelId="{ACBE32F7-8D8E-4DD2-85F6-CFC5AA9A1C04}" type="presParOf" srcId="{B627007B-F846-4E31-8AC1-06F0F4AE4D1E}" destId="{C97A4669-E6E6-4252-93F4-A5E7C91AB720}" srcOrd="5" destOrd="0" presId="urn:microsoft.com/office/officeart/2005/8/layout/vList5"/>
    <dgm:cxn modelId="{3965DD2D-0499-4FC0-AE62-351244801D88}" type="presParOf" srcId="{B627007B-F846-4E31-8AC1-06F0F4AE4D1E}" destId="{4FB85C7C-E3EA-470A-8E62-BD748533F1FB}" srcOrd="6" destOrd="0" presId="urn:microsoft.com/office/officeart/2005/8/layout/vList5"/>
    <dgm:cxn modelId="{48FD0E39-5938-47C0-B058-F2305CDA9BB4}" type="presParOf" srcId="{4FB85C7C-E3EA-470A-8E62-BD748533F1FB}" destId="{22CFDE69-6BBE-4CA4-82C1-AE8D7291AA0C}" srcOrd="0" destOrd="0" presId="urn:microsoft.com/office/officeart/2005/8/layout/vList5"/>
    <dgm:cxn modelId="{2D1F7A4C-5D06-4886-92C6-B520D039ACE1}" type="presParOf" srcId="{4FB85C7C-E3EA-470A-8E62-BD748533F1FB}" destId="{1F77E7A4-D68E-4B3A-B390-2ACF3B17F38B}" srcOrd="1" destOrd="0" presId="urn:microsoft.com/office/officeart/2005/8/layout/vList5"/>
    <dgm:cxn modelId="{DCF83703-8081-4904-B222-E7F6762F0608}" type="presParOf" srcId="{B627007B-F846-4E31-8AC1-06F0F4AE4D1E}" destId="{ED4BB1C0-DC41-4C32-9A6E-F469096C6108}" srcOrd="7" destOrd="0" presId="urn:microsoft.com/office/officeart/2005/8/layout/vList5"/>
    <dgm:cxn modelId="{F0E69457-4D1D-4E6C-BC4B-0315A3CFB8F6}" type="presParOf" srcId="{B627007B-F846-4E31-8AC1-06F0F4AE4D1E}" destId="{E298D56E-1ACC-4532-B75B-A17B0450D3E9}" srcOrd="8" destOrd="0" presId="urn:microsoft.com/office/officeart/2005/8/layout/vList5"/>
    <dgm:cxn modelId="{9DADC7EE-08C1-49E2-8B88-4E6AD0DE34E2}" type="presParOf" srcId="{E298D56E-1ACC-4532-B75B-A17B0450D3E9}" destId="{72F1515E-001C-4E34-AD20-8973B5286FEB}" srcOrd="0" destOrd="0" presId="urn:microsoft.com/office/officeart/2005/8/layout/vList5"/>
    <dgm:cxn modelId="{67B8D031-100E-4EEF-AB11-95BB72FC7E94}" type="presParOf" srcId="{E298D56E-1ACC-4532-B75B-A17B0450D3E9}" destId="{ABC1EF6D-55F9-41C2-AC73-85582019B87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49D60A-1238-425C-BDD3-05B8F313A480}" type="doc">
      <dgm:prSet loTypeId="urn:microsoft.com/office/officeart/2008/layout/AlternatingHexagons" loCatId="list" qsTypeId="urn:microsoft.com/office/officeart/2005/8/quickstyle/simple1" qsCatId="simple" csTypeId="urn:microsoft.com/office/officeart/2005/8/colors/accent5_3" csCatId="accent5" phldr="1"/>
      <dgm:spPr/>
      <dgm:t>
        <a:bodyPr/>
        <a:lstStyle/>
        <a:p>
          <a:endParaRPr lang="en-US"/>
        </a:p>
      </dgm:t>
    </dgm:pt>
    <dgm:pt modelId="{0E503561-B7D8-40BD-AAD1-8D9E2D2CA66D}">
      <dgm:prSet phldrT="[Text]" custT="1"/>
      <dgm:spPr>
        <a:solidFill>
          <a:schemeClr val="accent6">
            <a:lumMod val="60000"/>
            <a:lumOff val="40000"/>
          </a:schemeClr>
        </a:solidFill>
      </dgm:spPr>
      <dgm:t>
        <a:bodyPr/>
        <a:lstStyle/>
        <a:p>
          <a:r>
            <a:rPr lang="en-US" sz="2000" dirty="0">
              <a:solidFill>
                <a:schemeClr val="bg1"/>
              </a:solidFill>
              <a:latin typeface="Calibri" panose="020F0502020204030204" pitchFamily="34" charset="0"/>
              <a:cs typeface="Calibri" panose="020F0502020204030204" pitchFamily="34" charset="0"/>
            </a:rPr>
            <a:t>Information support</a:t>
          </a:r>
        </a:p>
      </dgm:t>
    </dgm:pt>
    <dgm:pt modelId="{00A78EA1-6B65-4BCD-B5F8-2CE24E5B24EA}" type="parTrans" cxnId="{0A82BE84-2099-41FC-B535-C15E95158A6A}">
      <dgm:prSet/>
      <dgm:spPr/>
      <dgm:t>
        <a:bodyPr/>
        <a:lstStyle/>
        <a:p>
          <a:endParaRPr lang="en-US" sz="2000">
            <a:latin typeface="Calibri" panose="020F0502020204030204" pitchFamily="34" charset="0"/>
            <a:cs typeface="Calibri" panose="020F0502020204030204" pitchFamily="34" charset="0"/>
          </a:endParaRPr>
        </a:p>
      </dgm:t>
    </dgm:pt>
    <dgm:pt modelId="{154B808A-AF0B-4613-B918-EA6936CB3EC4}" type="sibTrans" cxnId="{0A82BE84-2099-41FC-B535-C15E95158A6A}">
      <dgm:prSet custT="1"/>
      <dgm:spPr/>
      <dgm:t>
        <a:bodyPr/>
        <a:lstStyle/>
        <a:p>
          <a:r>
            <a:rPr lang="en-US" sz="2000" dirty="0">
              <a:solidFill>
                <a:schemeClr val="bg1"/>
              </a:solidFill>
              <a:latin typeface="Calibri" panose="020F0502020204030204" pitchFamily="34" charset="0"/>
              <a:cs typeface="Calibri" panose="020F0502020204030204" pitchFamily="34" charset="0"/>
            </a:rPr>
            <a:t>Emotional</a:t>
          </a:r>
          <a:r>
            <a:rPr lang="en-US" sz="2000" dirty="0">
              <a:solidFill>
                <a:schemeClr val="tx1"/>
              </a:solidFill>
              <a:latin typeface="Calibri" panose="020F0502020204030204" pitchFamily="34" charset="0"/>
              <a:cs typeface="Calibri" panose="020F0502020204030204" pitchFamily="34" charset="0"/>
            </a:rPr>
            <a:t> </a:t>
          </a:r>
          <a:r>
            <a:rPr lang="en-US" sz="2000" b="1" dirty="0">
              <a:solidFill>
                <a:schemeClr val="bg1"/>
              </a:solidFill>
              <a:latin typeface="Calibri" panose="020F0502020204030204" pitchFamily="34" charset="0"/>
              <a:cs typeface="Calibri" panose="020F0502020204030204" pitchFamily="34" charset="0"/>
            </a:rPr>
            <a:t>support</a:t>
          </a:r>
        </a:p>
      </dgm:t>
    </dgm:pt>
    <dgm:pt modelId="{7C4788EF-BD23-47AB-857C-A108238BE246}">
      <dgm:prSet phldrT="[Text]" custT="1"/>
      <dgm:spPr>
        <a:solidFill>
          <a:srgbClr val="FF874D"/>
        </a:solidFill>
      </dgm:spPr>
      <dgm:t>
        <a:bodyPr/>
        <a:lstStyle/>
        <a:p>
          <a:r>
            <a:rPr lang="en-US" sz="2000">
              <a:latin typeface="Calibri" panose="020F0502020204030204" pitchFamily="34" charset="0"/>
              <a:cs typeface="Calibri" panose="020F0502020204030204" pitchFamily="34" charset="0"/>
            </a:rPr>
            <a:t>What kinds of support do I need?</a:t>
          </a:r>
        </a:p>
      </dgm:t>
    </dgm:pt>
    <dgm:pt modelId="{8804499F-074C-41C0-AD1F-DE4E117CE864}" type="parTrans" cxnId="{3C608E3C-5623-4704-92B8-F6F7E7FE9A10}">
      <dgm:prSet/>
      <dgm:spPr/>
      <dgm:t>
        <a:bodyPr/>
        <a:lstStyle/>
        <a:p>
          <a:endParaRPr lang="en-US" sz="2000">
            <a:latin typeface="Calibri" panose="020F0502020204030204" pitchFamily="34" charset="0"/>
            <a:cs typeface="Calibri" panose="020F0502020204030204" pitchFamily="34" charset="0"/>
          </a:endParaRPr>
        </a:p>
      </dgm:t>
    </dgm:pt>
    <dgm:pt modelId="{B3BD667B-0580-4497-A3A0-91930FA7A86C}" type="sibTrans" cxnId="{3C608E3C-5623-4704-92B8-F6F7E7FE9A10}">
      <dgm:prSet custT="1"/>
      <dgm:spPr>
        <a:solidFill>
          <a:schemeClr val="accent4">
            <a:lumMod val="60000"/>
            <a:lumOff val="40000"/>
          </a:schemeClr>
        </a:solidFill>
      </dgm:spPr>
      <dgm:t>
        <a:bodyPr/>
        <a:lstStyle/>
        <a:p>
          <a:r>
            <a:rPr lang="en-US" sz="2000" dirty="0">
              <a:solidFill>
                <a:schemeClr val="bg1"/>
              </a:solidFill>
              <a:latin typeface="Calibri" panose="020F0502020204030204" pitchFamily="34" charset="0"/>
              <a:cs typeface="Calibri" panose="020F0502020204030204" pitchFamily="34" charset="0"/>
            </a:rPr>
            <a:t>Esteem support</a:t>
          </a:r>
        </a:p>
      </dgm:t>
    </dgm:pt>
    <dgm:pt modelId="{49FB2B09-48AE-4154-84EB-D82E15CEF9B3}">
      <dgm:prSet phldrT="[Text]" custT="1"/>
      <dgm:spPr/>
      <dgm:t>
        <a:bodyPr/>
        <a:lstStyle/>
        <a:p>
          <a:r>
            <a:rPr lang="en-US" sz="2000" dirty="0">
              <a:solidFill>
                <a:schemeClr val="bg1"/>
              </a:solidFill>
              <a:latin typeface="Calibri" panose="020F0502020204030204" pitchFamily="34" charset="0"/>
              <a:cs typeface="Calibri" panose="020F0502020204030204" pitchFamily="34" charset="0"/>
            </a:rPr>
            <a:t>Who in my life provides this support? </a:t>
          </a:r>
        </a:p>
      </dgm:t>
    </dgm:pt>
    <dgm:pt modelId="{312A1873-D954-444B-8B2E-7AA6673BEF22}" type="parTrans" cxnId="{2E656D9E-BADE-4F14-A2FD-5E2DB85A2B8F}">
      <dgm:prSet/>
      <dgm:spPr/>
      <dgm:t>
        <a:bodyPr/>
        <a:lstStyle/>
        <a:p>
          <a:endParaRPr lang="en-US" sz="2000">
            <a:latin typeface="Calibri" panose="020F0502020204030204" pitchFamily="34" charset="0"/>
            <a:cs typeface="Calibri" panose="020F0502020204030204" pitchFamily="34" charset="0"/>
          </a:endParaRPr>
        </a:p>
      </dgm:t>
    </dgm:pt>
    <dgm:pt modelId="{F5C92D77-4245-40DA-81E5-751645D78514}" type="sibTrans" cxnId="{2E656D9E-BADE-4F14-A2FD-5E2DB85A2B8F}">
      <dgm:prSet custT="1"/>
      <dgm:spPr>
        <a:solidFill>
          <a:srgbClr val="00B0F0"/>
        </a:solidFill>
      </dgm:spPr>
      <dgm:t>
        <a:bodyPr/>
        <a:lstStyle/>
        <a:p>
          <a:r>
            <a:rPr lang="en-US" sz="2000" dirty="0">
              <a:solidFill>
                <a:schemeClr val="bg1"/>
              </a:solidFill>
              <a:latin typeface="Calibri" panose="020F0502020204030204" pitchFamily="34" charset="0"/>
              <a:cs typeface="Calibri" panose="020F0502020204030204" pitchFamily="34" charset="0"/>
            </a:rPr>
            <a:t>Instrumental support</a:t>
          </a:r>
        </a:p>
      </dgm:t>
    </dgm:pt>
    <dgm:pt modelId="{35369153-AFAE-41FB-98C6-E2502EF8D616}" type="pres">
      <dgm:prSet presAssocID="{6649D60A-1238-425C-BDD3-05B8F313A480}" presName="Name0" presStyleCnt="0">
        <dgm:presLayoutVars>
          <dgm:chMax/>
          <dgm:chPref/>
          <dgm:dir/>
          <dgm:animLvl val="lvl"/>
        </dgm:presLayoutVars>
      </dgm:prSet>
      <dgm:spPr/>
    </dgm:pt>
    <dgm:pt modelId="{4071A1AA-988A-4AE3-AA96-B50CA2894CCC}" type="pres">
      <dgm:prSet presAssocID="{0E503561-B7D8-40BD-AAD1-8D9E2D2CA66D}" presName="composite" presStyleCnt="0"/>
      <dgm:spPr/>
    </dgm:pt>
    <dgm:pt modelId="{53DEF8F3-C1CA-4260-8AB6-E1CCB45277BC}" type="pres">
      <dgm:prSet presAssocID="{0E503561-B7D8-40BD-AAD1-8D9E2D2CA66D}" presName="Parent1" presStyleLbl="node1" presStyleIdx="0" presStyleCnt="6" custScaleX="108077" custScaleY="108399">
        <dgm:presLayoutVars>
          <dgm:chMax val="1"/>
          <dgm:chPref val="1"/>
          <dgm:bulletEnabled val="1"/>
        </dgm:presLayoutVars>
      </dgm:prSet>
      <dgm:spPr/>
    </dgm:pt>
    <dgm:pt modelId="{16EC5FBA-5DCE-49D7-AF35-29EF56964F53}" type="pres">
      <dgm:prSet presAssocID="{0E503561-B7D8-40BD-AAD1-8D9E2D2CA66D}" presName="Childtext1" presStyleLbl="revTx" presStyleIdx="0" presStyleCnt="3">
        <dgm:presLayoutVars>
          <dgm:chMax val="0"/>
          <dgm:chPref val="0"/>
          <dgm:bulletEnabled val="1"/>
        </dgm:presLayoutVars>
      </dgm:prSet>
      <dgm:spPr/>
    </dgm:pt>
    <dgm:pt modelId="{BA8E6FD0-075B-4D5F-A0EF-A4D09E078164}" type="pres">
      <dgm:prSet presAssocID="{0E503561-B7D8-40BD-AAD1-8D9E2D2CA66D}" presName="BalanceSpacing" presStyleCnt="0"/>
      <dgm:spPr/>
    </dgm:pt>
    <dgm:pt modelId="{8A404F94-FA28-4F17-BB1B-F1CD4754971D}" type="pres">
      <dgm:prSet presAssocID="{0E503561-B7D8-40BD-AAD1-8D9E2D2CA66D}" presName="BalanceSpacing1" presStyleCnt="0"/>
      <dgm:spPr/>
    </dgm:pt>
    <dgm:pt modelId="{18960B30-D6FA-4C96-A6EA-C1209613772D}" type="pres">
      <dgm:prSet presAssocID="{154B808A-AF0B-4613-B918-EA6936CB3EC4}" presName="Accent1Text" presStyleLbl="node1" presStyleIdx="1" presStyleCnt="6" custScaleX="108259" custScaleY="110185" custLinFactNeighborX="-3175" custLinFactNeighborY="-1421"/>
      <dgm:spPr/>
    </dgm:pt>
    <dgm:pt modelId="{87370E9D-2570-47B4-A87A-17F3C555F972}" type="pres">
      <dgm:prSet presAssocID="{154B808A-AF0B-4613-B918-EA6936CB3EC4}" presName="spaceBetweenRectangles" presStyleCnt="0"/>
      <dgm:spPr/>
    </dgm:pt>
    <dgm:pt modelId="{86324729-EECF-44AE-907E-E6FDFBEC9C82}" type="pres">
      <dgm:prSet presAssocID="{7C4788EF-BD23-47AB-857C-A108238BE246}" presName="composite" presStyleCnt="0"/>
      <dgm:spPr/>
    </dgm:pt>
    <dgm:pt modelId="{AB8A1B29-E66F-416A-B0F7-0AF3408A3EB2}" type="pres">
      <dgm:prSet presAssocID="{7C4788EF-BD23-47AB-857C-A108238BE246}" presName="Parent1" presStyleLbl="node1" presStyleIdx="2" presStyleCnt="6" custScaleX="108442">
        <dgm:presLayoutVars>
          <dgm:chMax val="1"/>
          <dgm:chPref val="1"/>
          <dgm:bulletEnabled val="1"/>
        </dgm:presLayoutVars>
      </dgm:prSet>
      <dgm:spPr/>
    </dgm:pt>
    <dgm:pt modelId="{A10552E4-9AB6-4A5C-96C6-1E8C1F27FE9B}" type="pres">
      <dgm:prSet presAssocID="{7C4788EF-BD23-47AB-857C-A108238BE246}" presName="Childtext1" presStyleLbl="revTx" presStyleIdx="1" presStyleCnt="3">
        <dgm:presLayoutVars>
          <dgm:chMax val="0"/>
          <dgm:chPref val="0"/>
          <dgm:bulletEnabled val="1"/>
        </dgm:presLayoutVars>
      </dgm:prSet>
      <dgm:spPr/>
    </dgm:pt>
    <dgm:pt modelId="{A1BC7965-4A74-4488-B46C-FAF281091373}" type="pres">
      <dgm:prSet presAssocID="{7C4788EF-BD23-47AB-857C-A108238BE246}" presName="BalanceSpacing" presStyleCnt="0"/>
      <dgm:spPr/>
    </dgm:pt>
    <dgm:pt modelId="{54DB72FD-35B8-4A79-A3A5-50A7A7FAA89E}" type="pres">
      <dgm:prSet presAssocID="{7C4788EF-BD23-47AB-857C-A108238BE246}" presName="BalanceSpacing1" presStyleCnt="0"/>
      <dgm:spPr/>
    </dgm:pt>
    <dgm:pt modelId="{40923AD9-457F-4A08-9DD8-A3C152ECD247}" type="pres">
      <dgm:prSet presAssocID="{B3BD667B-0580-4497-A3A0-91930FA7A86C}" presName="Accent1Text" presStyleLbl="node1" presStyleIdx="3" presStyleCnt="6" custScaleX="103684"/>
      <dgm:spPr/>
    </dgm:pt>
    <dgm:pt modelId="{4A1C6224-F8CF-43BE-B702-9FC1125E8682}" type="pres">
      <dgm:prSet presAssocID="{B3BD667B-0580-4497-A3A0-91930FA7A86C}" presName="spaceBetweenRectangles" presStyleCnt="0"/>
      <dgm:spPr/>
    </dgm:pt>
    <dgm:pt modelId="{8659762E-A2D0-4190-A6B9-1BDDA32F84EE}" type="pres">
      <dgm:prSet presAssocID="{49FB2B09-48AE-4154-84EB-D82E15CEF9B3}" presName="composite" presStyleCnt="0"/>
      <dgm:spPr/>
    </dgm:pt>
    <dgm:pt modelId="{45336ED6-B99C-4ED2-8499-79EEF2372DA3}" type="pres">
      <dgm:prSet presAssocID="{49FB2B09-48AE-4154-84EB-D82E15CEF9B3}" presName="Parent1" presStyleLbl="node1" presStyleIdx="4" presStyleCnt="6" custScaleX="105649">
        <dgm:presLayoutVars>
          <dgm:chMax val="1"/>
          <dgm:chPref val="1"/>
          <dgm:bulletEnabled val="1"/>
        </dgm:presLayoutVars>
      </dgm:prSet>
      <dgm:spPr/>
    </dgm:pt>
    <dgm:pt modelId="{7258A63B-D206-48D2-803D-FB662D8D5922}" type="pres">
      <dgm:prSet presAssocID="{49FB2B09-48AE-4154-84EB-D82E15CEF9B3}" presName="Childtext1" presStyleLbl="revTx" presStyleIdx="2" presStyleCnt="3">
        <dgm:presLayoutVars>
          <dgm:chMax val="0"/>
          <dgm:chPref val="0"/>
          <dgm:bulletEnabled val="1"/>
        </dgm:presLayoutVars>
      </dgm:prSet>
      <dgm:spPr/>
    </dgm:pt>
    <dgm:pt modelId="{C36B1E28-E1E0-41AD-8477-0C76C556EAA7}" type="pres">
      <dgm:prSet presAssocID="{49FB2B09-48AE-4154-84EB-D82E15CEF9B3}" presName="BalanceSpacing" presStyleCnt="0"/>
      <dgm:spPr/>
    </dgm:pt>
    <dgm:pt modelId="{116B60FA-31FB-4FBF-AF74-6D37E1C7BB82}" type="pres">
      <dgm:prSet presAssocID="{49FB2B09-48AE-4154-84EB-D82E15CEF9B3}" presName="BalanceSpacing1" presStyleCnt="0"/>
      <dgm:spPr/>
    </dgm:pt>
    <dgm:pt modelId="{8174EBD7-198E-4F27-9BEE-632A252EF157}" type="pres">
      <dgm:prSet presAssocID="{F5C92D77-4245-40DA-81E5-751645D78514}" presName="Accent1Text" presStyleLbl="node1" presStyleIdx="5" presStyleCnt="6" custScaleX="108318"/>
      <dgm:spPr/>
    </dgm:pt>
  </dgm:ptLst>
  <dgm:cxnLst>
    <dgm:cxn modelId="{3C608E3C-5623-4704-92B8-F6F7E7FE9A10}" srcId="{6649D60A-1238-425C-BDD3-05B8F313A480}" destId="{7C4788EF-BD23-47AB-857C-A108238BE246}" srcOrd="1" destOrd="0" parTransId="{8804499F-074C-41C0-AD1F-DE4E117CE864}" sibTransId="{B3BD667B-0580-4497-A3A0-91930FA7A86C}"/>
    <dgm:cxn modelId="{2E366351-891D-46CD-8617-7F3631A176A7}" type="presOf" srcId="{F5C92D77-4245-40DA-81E5-751645D78514}" destId="{8174EBD7-198E-4F27-9BEE-632A252EF157}" srcOrd="0" destOrd="0" presId="urn:microsoft.com/office/officeart/2008/layout/AlternatingHexagons"/>
    <dgm:cxn modelId="{924E9753-9F72-460D-AE71-E404F90B8161}" type="presOf" srcId="{7C4788EF-BD23-47AB-857C-A108238BE246}" destId="{AB8A1B29-E66F-416A-B0F7-0AF3408A3EB2}" srcOrd="0" destOrd="0" presId="urn:microsoft.com/office/officeart/2008/layout/AlternatingHexagons"/>
    <dgm:cxn modelId="{0A82BE84-2099-41FC-B535-C15E95158A6A}" srcId="{6649D60A-1238-425C-BDD3-05B8F313A480}" destId="{0E503561-B7D8-40BD-AAD1-8D9E2D2CA66D}" srcOrd="0" destOrd="0" parTransId="{00A78EA1-6B65-4BCD-B5F8-2CE24E5B24EA}" sibTransId="{154B808A-AF0B-4613-B918-EA6936CB3EC4}"/>
    <dgm:cxn modelId="{2E656D9E-BADE-4F14-A2FD-5E2DB85A2B8F}" srcId="{6649D60A-1238-425C-BDD3-05B8F313A480}" destId="{49FB2B09-48AE-4154-84EB-D82E15CEF9B3}" srcOrd="2" destOrd="0" parTransId="{312A1873-D954-444B-8B2E-7AA6673BEF22}" sibTransId="{F5C92D77-4245-40DA-81E5-751645D78514}"/>
    <dgm:cxn modelId="{26F305B6-904E-4425-A998-B638A742B04E}" type="presOf" srcId="{6649D60A-1238-425C-BDD3-05B8F313A480}" destId="{35369153-AFAE-41FB-98C6-E2502EF8D616}" srcOrd="0" destOrd="0" presId="urn:microsoft.com/office/officeart/2008/layout/AlternatingHexagons"/>
    <dgm:cxn modelId="{B8A7DDB7-19C2-453B-A594-F1CF1E20BF1D}" type="presOf" srcId="{0E503561-B7D8-40BD-AAD1-8D9E2D2CA66D}" destId="{53DEF8F3-C1CA-4260-8AB6-E1CCB45277BC}" srcOrd="0" destOrd="0" presId="urn:microsoft.com/office/officeart/2008/layout/AlternatingHexagons"/>
    <dgm:cxn modelId="{791D83DA-3C95-4934-A0EE-3E95352BB852}" type="presOf" srcId="{B3BD667B-0580-4497-A3A0-91930FA7A86C}" destId="{40923AD9-457F-4A08-9DD8-A3C152ECD247}" srcOrd="0" destOrd="0" presId="urn:microsoft.com/office/officeart/2008/layout/AlternatingHexagons"/>
    <dgm:cxn modelId="{0C3A00E0-7E3B-4C67-9950-AF89BA9A89F5}" type="presOf" srcId="{49FB2B09-48AE-4154-84EB-D82E15CEF9B3}" destId="{45336ED6-B99C-4ED2-8499-79EEF2372DA3}" srcOrd="0" destOrd="0" presId="urn:microsoft.com/office/officeart/2008/layout/AlternatingHexagons"/>
    <dgm:cxn modelId="{88C2ABE5-078A-44D4-B67A-64A0979FEEAE}" type="presOf" srcId="{154B808A-AF0B-4613-B918-EA6936CB3EC4}" destId="{18960B30-D6FA-4C96-A6EA-C1209613772D}" srcOrd="0" destOrd="0" presId="urn:microsoft.com/office/officeart/2008/layout/AlternatingHexagons"/>
    <dgm:cxn modelId="{E1CFD925-5063-4F75-B76B-875AEDDB6470}" type="presParOf" srcId="{35369153-AFAE-41FB-98C6-E2502EF8D616}" destId="{4071A1AA-988A-4AE3-AA96-B50CA2894CCC}" srcOrd="0" destOrd="0" presId="urn:microsoft.com/office/officeart/2008/layout/AlternatingHexagons"/>
    <dgm:cxn modelId="{100C69D7-F8BF-4C52-972C-227FF15BEDE5}" type="presParOf" srcId="{4071A1AA-988A-4AE3-AA96-B50CA2894CCC}" destId="{53DEF8F3-C1CA-4260-8AB6-E1CCB45277BC}" srcOrd="0" destOrd="0" presId="urn:microsoft.com/office/officeart/2008/layout/AlternatingHexagons"/>
    <dgm:cxn modelId="{39AA859B-3216-42EE-9B19-DA89BFC5C086}" type="presParOf" srcId="{4071A1AA-988A-4AE3-AA96-B50CA2894CCC}" destId="{16EC5FBA-5DCE-49D7-AF35-29EF56964F53}" srcOrd="1" destOrd="0" presId="urn:microsoft.com/office/officeart/2008/layout/AlternatingHexagons"/>
    <dgm:cxn modelId="{2DA45F32-AB4A-4FDE-B425-12FBDB1FCD20}" type="presParOf" srcId="{4071A1AA-988A-4AE3-AA96-B50CA2894CCC}" destId="{BA8E6FD0-075B-4D5F-A0EF-A4D09E078164}" srcOrd="2" destOrd="0" presId="urn:microsoft.com/office/officeart/2008/layout/AlternatingHexagons"/>
    <dgm:cxn modelId="{031EA72A-7921-4E2E-AB0D-E9D60EA60A97}" type="presParOf" srcId="{4071A1AA-988A-4AE3-AA96-B50CA2894CCC}" destId="{8A404F94-FA28-4F17-BB1B-F1CD4754971D}" srcOrd="3" destOrd="0" presId="urn:microsoft.com/office/officeart/2008/layout/AlternatingHexagons"/>
    <dgm:cxn modelId="{FF3AA113-92F1-4478-AA31-A84D1F741E9F}" type="presParOf" srcId="{4071A1AA-988A-4AE3-AA96-B50CA2894CCC}" destId="{18960B30-D6FA-4C96-A6EA-C1209613772D}" srcOrd="4" destOrd="0" presId="urn:microsoft.com/office/officeart/2008/layout/AlternatingHexagons"/>
    <dgm:cxn modelId="{7F6BF8CF-A895-4C57-9FF0-2D04B865F1D1}" type="presParOf" srcId="{35369153-AFAE-41FB-98C6-E2502EF8D616}" destId="{87370E9D-2570-47B4-A87A-17F3C555F972}" srcOrd="1" destOrd="0" presId="urn:microsoft.com/office/officeart/2008/layout/AlternatingHexagons"/>
    <dgm:cxn modelId="{0B633002-2163-4E7E-97B2-39E258745554}" type="presParOf" srcId="{35369153-AFAE-41FB-98C6-E2502EF8D616}" destId="{86324729-EECF-44AE-907E-E6FDFBEC9C82}" srcOrd="2" destOrd="0" presId="urn:microsoft.com/office/officeart/2008/layout/AlternatingHexagons"/>
    <dgm:cxn modelId="{4EE9B5B1-4191-49DE-B84F-95710967864B}" type="presParOf" srcId="{86324729-EECF-44AE-907E-E6FDFBEC9C82}" destId="{AB8A1B29-E66F-416A-B0F7-0AF3408A3EB2}" srcOrd="0" destOrd="0" presId="urn:microsoft.com/office/officeart/2008/layout/AlternatingHexagons"/>
    <dgm:cxn modelId="{8A78CEAD-A972-42CF-B0CE-1DE7E6E9373E}" type="presParOf" srcId="{86324729-EECF-44AE-907E-E6FDFBEC9C82}" destId="{A10552E4-9AB6-4A5C-96C6-1E8C1F27FE9B}" srcOrd="1" destOrd="0" presId="urn:microsoft.com/office/officeart/2008/layout/AlternatingHexagons"/>
    <dgm:cxn modelId="{9F814309-25F1-47D4-A015-E251373A79F8}" type="presParOf" srcId="{86324729-EECF-44AE-907E-E6FDFBEC9C82}" destId="{A1BC7965-4A74-4488-B46C-FAF281091373}" srcOrd="2" destOrd="0" presId="urn:microsoft.com/office/officeart/2008/layout/AlternatingHexagons"/>
    <dgm:cxn modelId="{95232680-007A-4E5E-8F43-ACA8A2FC751F}" type="presParOf" srcId="{86324729-EECF-44AE-907E-E6FDFBEC9C82}" destId="{54DB72FD-35B8-4A79-A3A5-50A7A7FAA89E}" srcOrd="3" destOrd="0" presId="urn:microsoft.com/office/officeart/2008/layout/AlternatingHexagons"/>
    <dgm:cxn modelId="{7189B45B-6F9B-49C5-81C3-C1C617DFC872}" type="presParOf" srcId="{86324729-EECF-44AE-907E-E6FDFBEC9C82}" destId="{40923AD9-457F-4A08-9DD8-A3C152ECD247}" srcOrd="4" destOrd="0" presId="urn:microsoft.com/office/officeart/2008/layout/AlternatingHexagons"/>
    <dgm:cxn modelId="{9ACB0E34-1C15-41C3-9C9E-12688E3F02A8}" type="presParOf" srcId="{35369153-AFAE-41FB-98C6-E2502EF8D616}" destId="{4A1C6224-F8CF-43BE-B702-9FC1125E8682}" srcOrd="3" destOrd="0" presId="urn:microsoft.com/office/officeart/2008/layout/AlternatingHexagons"/>
    <dgm:cxn modelId="{0591E243-D19E-4E19-A0F2-017AA561020B}" type="presParOf" srcId="{35369153-AFAE-41FB-98C6-E2502EF8D616}" destId="{8659762E-A2D0-4190-A6B9-1BDDA32F84EE}" srcOrd="4" destOrd="0" presId="urn:microsoft.com/office/officeart/2008/layout/AlternatingHexagons"/>
    <dgm:cxn modelId="{7C3BB23F-E3C7-4F34-83A4-86B60C348815}" type="presParOf" srcId="{8659762E-A2D0-4190-A6B9-1BDDA32F84EE}" destId="{45336ED6-B99C-4ED2-8499-79EEF2372DA3}" srcOrd="0" destOrd="0" presId="urn:microsoft.com/office/officeart/2008/layout/AlternatingHexagons"/>
    <dgm:cxn modelId="{BE428F52-EEB1-4814-888B-EA509A111544}" type="presParOf" srcId="{8659762E-A2D0-4190-A6B9-1BDDA32F84EE}" destId="{7258A63B-D206-48D2-803D-FB662D8D5922}" srcOrd="1" destOrd="0" presId="urn:microsoft.com/office/officeart/2008/layout/AlternatingHexagons"/>
    <dgm:cxn modelId="{DA51A3CA-2C37-4BCD-A2F6-A4236CB1E9A2}" type="presParOf" srcId="{8659762E-A2D0-4190-A6B9-1BDDA32F84EE}" destId="{C36B1E28-E1E0-41AD-8477-0C76C556EAA7}" srcOrd="2" destOrd="0" presId="urn:microsoft.com/office/officeart/2008/layout/AlternatingHexagons"/>
    <dgm:cxn modelId="{FEE8B307-45D2-4103-9FA9-3FE74619122C}" type="presParOf" srcId="{8659762E-A2D0-4190-A6B9-1BDDA32F84EE}" destId="{116B60FA-31FB-4FBF-AF74-6D37E1C7BB82}" srcOrd="3" destOrd="0" presId="urn:microsoft.com/office/officeart/2008/layout/AlternatingHexagons"/>
    <dgm:cxn modelId="{84A53193-8674-481F-AE55-BCBA19C4A7F4}" type="presParOf" srcId="{8659762E-A2D0-4190-A6B9-1BDDA32F84EE}" destId="{8174EBD7-198E-4F27-9BEE-632A252EF157}"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5661E-AF8A-4B1E-9B45-ED47C1125C94}">
      <dsp:nvSpPr>
        <dsp:cNvPr id="0" name=""/>
        <dsp:cNvSpPr/>
      </dsp:nvSpPr>
      <dsp:spPr>
        <a:xfrm>
          <a:off x="3496580" y="330587"/>
          <a:ext cx="2649817" cy="913023"/>
        </a:xfrm>
        <a:prstGeom prst="roundRect">
          <a:avLst/>
        </a:prstGeom>
        <a:solidFill>
          <a:schemeClr val="accent6">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Thoughts</a:t>
          </a:r>
        </a:p>
      </dsp:txBody>
      <dsp:txXfrm>
        <a:off x="3541150" y="375157"/>
        <a:ext cx="2560677" cy="823883"/>
      </dsp:txXfrm>
    </dsp:sp>
    <dsp:sp modelId="{B8DB5793-9844-4810-A45D-69BE25466D85}">
      <dsp:nvSpPr>
        <dsp:cNvPr id="0" name=""/>
        <dsp:cNvSpPr/>
      </dsp:nvSpPr>
      <dsp:spPr>
        <a:xfrm>
          <a:off x="2579779" y="1088358"/>
          <a:ext cx="3955509" cy="3955509"/>
        </a:xfrm>
        <a:custGeom>
          <a:avLst/>
          <a:gdLst/>
          <a:ahLst/>
          <a:cxnLst/>
          <a:rect l="0" t="0" r="0" b="0"/>
          <a:pathLst>
            <a:path>
              <a:moveTo>
                <a:pt x="2757903" y="160371"/>
              </a:moveTo>
              <a:arcTo wR="1977754" hR="1977754" stAng="17593944" swAng="227137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4AAD1E-8C73-451F-820B-21BD2D14530E}">
      <dsp:nvSpPr>
        <dsp:cNvPr id="0" name=""/>
        <dsp:cNvSpPr/>
      </dsp:nvSpPr>
      <dsp:spPr>
        <a:xfrm>
          <a:off x="5473782" y="2121424"/>
          <a:ext cx="2650923" cy="913023"/>
        </a:xfrm>
        <a:prstGeom prst="roundRect">
          <a:avLst/>
        </a:prstGeom>
        <a:solidFill>
          <a:schemeClr val="accent6">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cs typeface="Calibri" panose="020F0502020204030204" pitchFamily="34" charset="0"/>
            </a:rPr>
            <a:t>Emotions</a:t>
          </a:r>
        </a:p>
      </dsp:txBody>
      <dsp:txXfrm>
        <a:off x="5518352" y="2165994"/>
        <a:ext cx="2561783" cy="823883"/>
      </dsp:txXfrm>
    </dsp:sp>
    <dsp:sp modelId="{289A40B0-BE3C-4C8C-8D08-CA4F84F1BA5C}">
      <dsp:nvSpPr>
        <dsp:cNvPr id="0" name=""/>
        <dsp:cNvSpPr/>
      </dsp:nvSpPr>
      <dsp:spPr>
        <a:xfrm>
          <a:off x="2539420" y="295867"/>
          <a:ext cx="3955509" cy="3955509"/>
        </a:xfrm>
        <a:custGeom>
          <a:avLst/>
          <a:gdLst/>
          <a:ahLst/>
          <a:cxnLst/>
          <a:rect l="0" t="0" r="0" b="0"/>
          <a:pathLst>
            <a:path>
              <a:moveTo>
                <a:pt x="3797466" y="2752456"/>
              </a:moveTo>
              <a:arcTo wR="1977754" hR="1977754" stAng="1383648" swAng="263270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BA2956F-1F30-4CEA-9EE1-484ECC9638DB}">
      <dsp:nvSpPr>
        <dsp:cNvPr id="0" name=""/>
        <dsp:cNvSpPr/>
      </dsp:nvSpPr>
      <dsp:spPr>
        <a:xfrm>
          <a:off x="3450552" y="4099179"/>
          <a:ext cx="2741872" cy="913023"/>
        </a:xfrm>
        <a:prstGeom prst="roundRect">
          <a:avLst/>
        </a:prstGeom>
        <a:solidFill>
          <a:schemeClr val="accent6">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cs typeface="Calibri" panose="020F0502020204030204" pitchFamily="34" charset="0"/>
            </a:rPr>
            <a:t>Physical Sensations</a:t>
          </a:r>
        </a:p>
      </dsp:txBody>
      <dsp:txXfrm>
        <a:off x="3495122" y="4143749"/>
        <a:ext cx="2652732" cy="823883"/>
      </dsp:txXfrm>
    </dsp:sp>
    <dsp:sp modelId="{4DD78E7B-44C2-4EF3-9633-D1C40C6FF57D}">
      <dsp:nvSpPr>
        <dsp:cNvPr id="0" name=""/>
        <dsp:cNvSpPr/>
      </dsp:nvSpPr>
      <dsp:spPr>
        <a:xfrm>
          <a:off x="3148047" y="295867"/>
          <a:ext cx="3955509" cy="3955509"/>
        </a:xfrm>
        <a:custGeom>
          <a:avLst/>
          <a:gdLst/>
          <a:ahLst/>
          <a:cxnLst/>
          <a:rect l="0" t="0" r="0" b="0"/>
          <a:pathLst>
            <a:path>
              <a:moveTo>
                <a:pt x="1203052" y="3797466"/>
              </a:moveTo>
              <a:arcTo wR="1977754" hR="1977754" stAng="6783648" swAng="263270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0862AD-2C02-428E-A354-00C6CCE5755B}">
      <dsp:nvSpPr>
        <dsp:cNvPr id="0" name=""/>
        <dsp:cNvSpPr/>
      </dsp:nvSpPr>
      <dsp:spPr>
        <a:xfrm>
          <a:off x="1456843" y="2121424"/>
          <a:ext cx="2773780" cy="913023"/>
        </a:xfrm>
        <a:prstGeom prst="roundRect">
          <a:avLst/>
        </a:prstGeom>
        <a:solidFill>
          <a:schemeClr val="accent6">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cs typeface="Calibri" panose="020F0502020204030204" pitchFamily="34" charset="0"/>
            </a:rPr>
            <a:t>Behaviors</a:t>
          </a:r>
        </a:p>
      </dsp:txBody>
      <dsp:txXfrm>
        <a:off x="1501413" y="2165994"/>
        <a:ext cx="2684640" cy="823883"/>
      </dsp:txXfrm>
    </dsp:sp>
    <dsp:sp modelId="{82259C1C-A211-4321-85E0-CECD0CD46D87}">
      <dsp:nvSpPr>
        <dsp:cNvPr id="0" name=""/>
        <dsp:cNvSpPr/>
      </dsp:nvSpPr>
      <dsp:spPr>
        <a:xfrm>
          <a:off x="3107688" y="1088358"/>
          <a:ext cx="3955509" cy="3955509"/>
        </a:xfrm>
        <a:custGeom>
          <a:avLst/>
          <a:gdLst/>
          <a:ahLst/>
          <a:cxnLst/>
          <a:rect l="0" t="0" r="0" b="0"/>
          <a:pathLst>
            <a:path>
              <a:moveTo>
                <a:pt x="246490" y="1021597"/>
              </a:moveTo>
              <a:arcTo wR="1977754" hR="1977754" stAng="12534681" swAng="227137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5661E-AF8A-4B1E-9B45-ED47C1125C94}">
      <dsp:nvSpPr>
        <dsp:cNvPr id="0" name=""/>
        <dsp:cNvSpPr/>
      </dsp:nvSpPr>
      <dsp:spPr>
        <a:xfrm>
          <a:off x="3701244" y="354503"/>
          <a:ext cx="2844081" cy="979958"/>
        </a:xfrm>
        <a:prstGeom prst="roundRect">
          <a:avLst/>
        </a:prstGeom>
        <a:solidFill>
          <a:schemeClr val="accent6">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cs typeface="Calibri" panose="020F0502020204030204" pitchFamily="34" charset="0"/>
            </a:rPr>
            <a:t>Thoughts</a:t>
          </a:r>
        </a:p>
      </dsp:txBody>
      <dsp:txXfrm>
        <a:off x="3749082" y="402341"/>
        <a:ext cx="2748405" cy="884282"/>
      </dsp:txXfrm>
    </dsp:sp>
    <dsp:sp modelId="{B8DB5793-9844-4810-A45D-69BE25466D85}">
      <dsp:nvSpPr>
        <dsp:cNvPr id="0" name=""/>
        <dsp:cNvSpPr/>
      </dsp:nvSpPr>
      <dsp:spPr>
        <a:xfrm>
          <a:off x="2714918" y="1167966"/>
          <a:ext cx="4249890" cy="4249890"/>
        </a:xfrm>
        <a:custGeom>
          <a:avLst/>
          <a:gdLst/>
          <a:ahLst/>
          <a:cxnLst/>
          <a:rect l="0" t="0" r="0" b="0"/>
          <a:pathLst>
            <a:path>
              <a:moveTo>
                <a:pt x="2962433" y="171997"/>
              </a:moveTo>
              <a:arcTo wR="2124945" hR="2124945" stAng="17592674" swAng="227391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4AAD1E-8C73-451F-820B-21BD2D14530E}">
      <dsp:nvSpPr>
        <dsp:cNvPr id="0" name=""/>
        <dsp:cNvSpPr/>
      </dsp:nvSpPr>
      <dsp:spPr>
        <a:xfrm>
          <a:off x="5825596" y="2278620"/>
          <a:ext cx="2845268" cy="979958"/>
        </a:xfrm>
        <a:prstGeom prst="roundRect">
          <a:avLst/>
        </a:prstGeom>
        <a:solidFill>
          <a:schemeClr val="accent6">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cs typeface="Calibri" panose="020F0502020204030204" pitchFamily="34" charset="0"/>
            </a:rPr>
            <a:t>Emotions</a:t>
          </a:r>
        </a:p>
      </dsp:txBody>
      <dsp:txXfrm>
        <a:off x="5873434" y="2326458"/>
        <a:ext cx="2749592" cy="884282"/>
      </dsp:txXfrm>
    </dsp:sp>
    <dsp:sp modelId="{289A40B0-BE3C-4C8C-8D08-CA4F84F1BA5C}">
      <dsp:nvSpPr>
        <dsp:cNvPr id="0" name=""/>
        <dsp:cNvSpPr/>
      </dsp:nvSpPr>
      <dsp:spPr>
        <a:xfrm>
          <a:off x="2669685" y="363377"/>
          <a:ext cx="4249890" cy="4249890"/>
        </a:xfrm>
        <a:custGeom>
          <a:avLst/>
          <a:gdLst/>
          <a:ahLst/>
          <a:cxnLst/>
          <a:rect l="0" t="0" r="0" b="0"/>
          <a:pathLst>
            <a:path>
              <a:moveTo>
                <a:pt x="4099358" y="2910494"/>
              </a:moveTo>
              <a:arcTo wR="2124945" hR="2124945" stAng="1301752" swAng="267651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BA2956F-1F30-4CEA-9EE1-484ECC9638DB}">
      <dsp:nvSpPr>
        <dsp:cNvPr id="0" name=""/>
        <dsp:cNvSpPr/>
      </dsp:nvSpPr>
      <dsp:spPr>
        <a:xfrm>
          <a:off x="3688909" y="4440668"/>
          <a:ext cx="2942885" cy="979958"/>
        </a:xfrm>
        <a:prstGeom prst="roundRect">
          <a:avLst/>
        </a:prstGeom>
        <a:solidFill>
          <a:schemeClr val="accent6">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Physical Sensations</a:t>
          </a:r>
        </a:p>
      </dsp:txBody>
      <dsp:txXfrm>
        <a:off x="3736747" y="4488506"/>
        <a:ext cx="2847209" cy="884282"/>
      </dsp:txXfrm>
    </dsp:sp>
    <dsp:sp modelId="{4DD78E7B-44C2-4EF3-9633-D1C40C6FF57D}">
      <dsp:nvSpPr>
        <dsp:cNvPr id="0" name=""/>
        <dsp:cNvSpPr/>
      </dsp:nvSpPr>
      <dsp:spPr>
        <a:xfrm>
          <a:off x="3335848" y="343252"/>
          <a:ext cx="4249890" cy="4249890"/>
        </a:xfrm>
        <a:custGeom>
          <a:avLst/>
          <a:gdLst/>
          <a:ahLst/>
          <a:cxnLst/>
          <a:rect l="0" t="0" r="0" b="0"/>
          <a:pathLst>
            <a:path>
              <a:moveTo>
                <a:pt x="1319038" y="4091136"/>
              </a:moveTo>
              <a:arcTo wR="2124945" hR="2124945" stAng="6737271" swAng="272551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0862AD-2C02-428E-A354-00C6CCE5755B}">
      <dsp:nvSpPr>
        <dsp:cNvPr id="0" name=""/>
        <dsp:cNvSpPr/>
      </dsp:nvSpPr>
      <dsp:spPr>
        <a:xfrm>
          <a:off x="1509773" y="2278620"/>
          <a:ext cx="2977133" cy="979958"/>
        </a:xfrm>
        <a:prstGeom prst="roundRect">
          <a:avLst/>
        </a:prstGeom>
        <a:solidFill>
          <a:schemeClr val="accent6">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cs typeface="Calibri" panose="020F0502020204030204" pitchFamily="34" charset="0"/>
            </a:rPr>
            <a:t>Behaviors</a:t>
          </a:r>
        </a:p>
      </dsp:txBody>
      <dsp:txXfrm>
        <a:off x="1557611" y="2326458"/>
        <a:ext cx="2881457" cy="884282"/>
      </dsp:txXfrm>
    </dsp:sp>
    <dsp:sp modelId="{82259C1C-A211-4321-85E0-CECD0CD46D87}">
      <dsp:nvSpPr>
        <dsp:cNvPr id="0" name=""/>
        <dsp:cNvSpPr/>
      </dsp:nvSpPr>
      <dsp:spPr>
        <a:xfrm>
          <a:off x="3281760" y="1167966"/>
          <a:ext cx="4249890" cy="4249890"/>
        </a:xfrm>
        <a:custGeom>
          <a:avLst/>
          <a:gdLst/>
          <a:ahLst/>
          <a:cxnLst/>
          <a:rect l="0" t="0" r="0" b="0"/>
          <a:pathLst>
            <a:path>
              <a:moveTo>
                <a:pt x="264455" y="1098315"/>
              </a:moveTo>
              <a:arcTo wR="2124945" hR="2124945" stAng="12533411" swAng="227391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5661E-AF8A-4B1E-9B45-ED47C1125C94}">
      <dsp:nvSpPr>
        <dsp:cNvPr id="0" name=""/>
        <dsp:cNvSpPr/>
      </dsp:nvSpPr>
      <dsp:spPr>
        <a:xfrm>
          <a:off x="3701244" y="354503"/>
          <a:ext cx="2844081" cy="979958"/>
        </a:xfrm>
        <a:prstGeom prst="roundRect">
          <a:avLst/>
        </a:prstGeom>
        <a:solidFill>
          <a:schemeClr val="accent6">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cs typeface="Calibri" panose="020F0502020204030204" pitchFamily="34" charset="0"/>
            </a:rPr>
            <a:t>Thoughts</a:t>
          </a:r>
        </a:p>
      </dsp:txBody>
      <dsp:txXfrm>
        <a:off x="3749082" y="402341"/>
        <a:ext cx="2748405" cy="884282"/>
      </dsp:txXfrm>
    </dsp:sp>
    <dsp:sp modelId="{B8DB5793-9844-4810-A45D-69BE25466D85}">
      <dsp:nvSpPr>
        <dsp:cNvPr id="0" name=""/>
        <dsp:cNvSpPr/>
      </dsp:nvSpPr>
      <dsp:spPr>
        <a:xfrm>
          <a:off x="2714918" y="1167966"/>
          <a:ext cx="4249890" cy="4249890"/>
        </a:xfrm>
        <a:custGeom>
          <a:avLst/>
          <a:gdLst/>
          <a:ahLst/>
          <a:cxnLst/>
          <a:rect l="0" t="0" r="0" b="0"/>
          <a:pathLst>
            <a:path>
              <a:moveTo>
                <a:pt x="2962433" y="171997"/>
              </a:moveTo>
              <a:arcTo wR="2124945" hR="2124945" stAng="17592674" swAng="227391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4AAD1E-8C73-451F-820B-21BD2D14530E}">
      <dsp:nvSpPr>
        <dsp:cNvPr id="0" name=""/>
        <dsp:cNvSpPr/>
      </dsp:nvSpPr>
      <dsp:spPr>
        <a:xfrm>
          <a:off x="5825596" y="2278620"/>
          <a:ext cx="2845268" cy="979958"/>
        </a:xfrm>
        <a:prstGeom prst="roundRect">
          <a:avLst/>
        </a:prstGeom>
        <a:solidFill>
          <a:schemeClr val="accent6">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cs typeface="Calibri" panose="020F0502020204030204" pitchFamily="34" charset="0"/>
            </a:rPr>
            <a:t>Emotions</a:t>
          </a:r>
        </a:p>
      </dsp:txBody>
      <dsp:txXfrm>
        <a:off x="5873434" y="2326458"/>
        <a:ext cx="2749592" cy="884282"/>
      </dsp:txXfrm>
    </dsp:sp>
    <dsp:sp modelId="{289A40B0-BE3C-4C8C-8D08-CA4F84F1BA5C}">
      <dsp:nvSpPr>
        <dsp:cNvPr id="0" name=""/>
        <dsp:cNvSpPr/>
      </dsp:nvSpPr>
      <dsp:spPr>
        <a:xfrm>
          <a:off x="2676601" y="346301"/>
          <a:ext cx="4249890" cy="4249890"/>
        </a:xfrm>
        <a:custGeom>
          <a:avLst/>
          <a:gdLst/>
          <a:ahLst/>
          <a:cxnLst/>
          <a:rect l="0" t="0" r="0" b="0"/>
          <a:pathLst>
            <a:path>
              <a:moveTo>
                <a:pt x="4092631" y="2927195"/>
              </a:moveTo>
              <a:arcTo wR="2124945" hR="2124945" stAng="1330881" swAng="261688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BA2956F-1F30-4CEA-9EE1-484ECC9638DB}">
      <dsp:nvSpPr>
        <dsp:cNvPr id="0" name=""/>
        <dsp:cNvSpPr/>
      </dsp:nvSpPr>
      <dsp:spPr>
        <a:xfrm>
          <a:off x="3713622" y="4415933"/>
          <a:ext cx="2942885" cy="979958"/>
        </a:xfrm>
        <a:prstGeom prst="roundRect">
          <a:avLst/>
        </a:prstGeom>
        <a:solidFill>
          <a:schemeClr val="accent6">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cs typeface="Calibri" panose="020F0502020204030204" pitchFamily="34" charset="0"/>
            </a:rPr>
            <a:t>Physical Sensations</a:t>
          </a:r>
        </a:p>
      </dsp:txBody>
      <dsp:txXfrm>
        <a:off x="3761460" y="4463771"/>
        <a:ext cx="2847209" cy="884282"/>
      </dsp:txXfrm>
    </dsp:sp>
    <dsp:sp modelId="{4DD78E7B-44C2-4EF3-9633-D1C40C6FF57D}">
      <dsp:nvSpPr>
        <dsp:cNvPr id="0" name=""/>
        <dsp:cNvSpPr/>
      </dsp:nvSpPr>
      <dsp:spPr>
        <a:xfrm>
          <a:off x="3334688" y="312753"/>
          <a:ext cx="4249890" cy="4249890"/>
        </a:xfrm>
        <a:custGeom>
          <a:avLst/>
          <a:gdLst/>
          <a:ahLst/>
          <a:cxnLst/>
          <a:rect l="0" t="0" r="0" b="0"/>
          <a:pathLst>
            <a:path>
              <a:moveTo>
                <a:pt x="1333678" y="4097073"/>
              </a:moveTo>
              <a:arcTo wR="2124945" hR="2124945" stAng="6711713" swAng="269800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0862AD-2C02-428E-A354-00C6CCE5755B}">
      <dsp:nvSpPr>
        <dsp:cNvPr id="0" name=""/>
        <dsp:cNvSpPr/>
      </dsp:nvSpPr>
      <dsp:spPr>
        <a:xfrm>
          <a:off x="1509773" y="2278620"/>
          <a:ext cx="2977133" cy="979958"/>
        </a:xfrm>
        <a:prstGeom prst="roundRect">
          <a:avLst/>
        </a:prstGeom>
        <a:solidFill>
          <a:schemeClr val="accent6">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cs typeface="Calibri" panose="020F0502020204030204" pitchFamily="34" charset="0"/>
            </a:rPr>
            <a:t>Behaviors</a:t>
          </a:r>
        </a:p>
      </dsp:txBody>
      <dsp:txXfrm>
        <a:off x="1557611" y="2326458"/>
        <a:ext cx="2881457" cy="884282"/>
      </dsp:txXfrm>
    </dsp:sp>
    <dsp:sp modelId="{82259C1C-A211-4321-85E0-CECD0CD46D87}">
      <dsp:nvSpPr>
        <dsp:cNvPr id="0" name=""/>
        <dsp:cNvSpPr/>
      </dsp:nvSpPr>
      <dsp:spPr>
        <a:xfrm>
          <a:off x="3281760" y="1167966"/>
          <a:ext cx="4249890" cy="4249890"/>
        </a:xfrm>
        <a:custGeom>
          <a:avLst/>
          <a:gdLst/>
          <a:ahLst/>
          <a:cxnLst/>
          <a:rect l="0" t="0" r="0" b="0"/>
          <a:pathLst>
            <a:path>
              <a:moveTo>
                <a:pt x="264455" y="1098315"/>
              </a:moveTo>
              <a:arcTo wR="2124945" hR="2124945" stAng="12533411" swAng="227391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67CDE-EDE1-40FE-9CFC-D228C7692458}">
      <dsp:nvSpPr>
        <dsp:cNvPr id="0" name=""/>
        <dsp:cNvSpPr/>
      </dsp:nvSpPr>
      <dsp:spPr>
        <a:xfrm rot="5400000">
          <a:off x="6651968" y="-2833766"/>
          <a:ext cx="755471" cy="6616192"/>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FontTx/>
            <a:buNone/>
          </a:pPr>
          <a:r>
            <a:rPr lang="en-US" sz="2000" kern="1200">
              <a:latin typeface="Calibri" panose="020F0502020204030204" pitchFamily="34" charset="0"/>
              <a:cs typeface="Calibri" panose="020F0502020204030204" pitchFamily="34" charset="0"/>
            </a:rPr>
            <a:t>“I can make a small changes and focus on the process”</a:t>
          </a:r>
        </a:p>
      </dsp:txBody>
      <dsp:txXfrm rot="-5400000">
        <a:off x="3721608" y="133473"/>
        <a:ext cx="6579313" cy="681713"/>
      </dsp:txXfrm>
    </dsp:sp>
    <dsp:sp modelId="{6B02A999-6B9F-4CB6-9F00-2D6C1FC35F08}">
      <dsp:nvSpPr>
        <dsp:cNvPr id="0" name=""/>
        <dsp:cNvSpPr/>
      </dsp:nvSpPr>
      <dsp:spPr>
        <a:xfrm>
          <a:off x="0" y="2159"/>
          <a:ext cx="3721608" cy="94433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“I will </a:t>
          </a:r>
          <a:r>
            <a:rPr lang="en-US" sz="2000" u="sng" kern="1200" dirty="0">
              <a:latin typeface="Calibri" panose="020F0502020204030204" pitchFamily="34" charset="0"/>
              <a:cs typeface="Calibri" panose="020F0502020204030204" pitchFamily="34" charset="0"/>
            </a:rPr>
            <a:t>never</a:t>
          </a:r>
          <a:r>
            <a:rPr lang="en-US" sz="2000" kern="1200" dirty="0">
              <a:latin typeface="Calibri" panose="020F0502020204030204" pitchFamily="34" charset="0"/>
              <a:cs typeface="Calibri" panose="020F0502020204030204" pitchFamily="34" charset="0"/>
            </a:rPr>
            <a:t> be able to succeed at…”</a:t>
          </a:r>
        </a:p>
      </dsp:txBody>
      <dsp:txXfrm>
        <a:off x="46099" y="48258"/>
        <a:ext cx="3629410" cy="852141"/>
      </dsp:txXfrm>
    </dsp:sp>
    <dsp:sp modelId="{8AEC3E1D-ACE2-46B7-BDC6-033CD230C6C6}">
      <dsp:nvSpPr>
        <dsp:cNvPr id="0" name=""/>
        <dsp:cNvSpPr/>
      </dsp:nvSpPr>
      <dsp:spPr>
        <a:xfrm rot="5400000">
          <a:off x="6651968" y="-1842210"/>
          <a:ext cx="755471" cy="6616192"/>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FontTx/>
            <a:buNone/>
          </a:pPr>
          <a:r>
            <a:rPr lang="en-US" sz="2000" kern="1200">
              <a:latin typeface="Calibri" panose="020F0502020204030204" pitchFamily="34" charset="0"/>
              <a:cs typeface="Calibri" panose="020F0502020204030204" pitchFamily="34" charset="0"/>
            </a:rPr>
            <a:t>“I made great food choices and I feel better”</a:t>
          </a:r>
        </a:p>
      </dsp:txBody>
      <dsp:txXfrm rot="-5400000">
        <a:off x="3721608" y="1125029"/>
        <a:ext cx="6579313" cy="681713"/>
      </dsp:txXfrm>
    </dsp:sp>
    <dsp:sp modelId="{BC741E15-2F67-48BC-808F-058F4306A400}">
      <dsp:nvSpPr>
        <dsp:cNvPr id="0" name=""/>
        <dsp:cNvSpPr/>
      </dsp:nvSpPr>
      <dsp:spPr>
        <a:xfrm>
          <a:off x="0" y="993715"/>
          <a:ext cx="3721608" cy="94433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“I lost </a:t>
          </a:r>
          <a:r>
            <a:rPr lang="en-US" sz="2000" u="sng" kern="1200">
              <a:latin typeface="Calibri" panose="020F0502020204030204" pitchFamily="34" charset="0"/>
              <a:cs typeface="Calibri" panose="020F0502020204030204" pitchFamily="34" charset="0"/>
            </a:rPr>
            <a:t>only</a:t>
          </a:r>
          <a:r>
            <a:rPr lang="en-US" sz="2000" kern="1200">
              <a:latin typeface="Calibri" panose="020F0502020204030204" pitchFamily="34" charset="0"/>
              <a:cs typeface="Calibri" panose="020F0502020204030204" pitchFamily="34" charset="0"/>
            </a:rPr>
            <a:t> 2 pounds” </a:t>
          </a:r>
        </a:p>
      </dsp:txBody>
      <dsp:txXfrm>
        <a:off x="46099" y="1039814"/>
        <a:ext cx="3629410" cy="852141"/>
      </dsp:txXfrm>
    </dsp:sp>
    <dsp:sp modelId="{0B6D5E86-C28C-447E-860D-82500C69B415}">
      <dsp:nvSpPr>
        <dsp:cNvPr id="0" name=""/>
        <dsp:cNvSpPr/>
      </dsp:nvSpPr>
      <dsp:spPr>
        <a:xfrm rot="5400000">
          <a:off x="6651968" y="-850654"/>
          <a:ext cx="755471" cy="6616192"/>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kern="1200">
              <a:latin typeface="Calibri" panose="020F0502020204030204" pitchFamily="34" charset="0"/>
              <a:cs typeface="Calibri" panose="020F0502020204030204" pitchFamily="34" charset="0"/>
            </a:rPr>
            <a:t>“I will try to manage my problem foods”</a:t>
          </a:r>
        </a:p>
      </dsp:txBody>
      <dsp:txXfrm rot="-5400000">
        <a:off x="3721608" y="2116585"/>
        <a:ext cx="6579313" cy="681713"/>
      </dsp:txXfrm>
    </dsp:sp>
    <dsp:sp modelId="{1F9716D5-1AEE-45F3-8F4B-B1B19F75D2A3}">
      <dsp:nvSpPr>
        <dsp:cNvPr id="0" name=""/>
        <dsp:cNvSpPr/>
      </dsp:nvSpPr>
      <dsp:spPr>
        <a:xfrm>
          <a:off x="0" y="1985271"/>
          <a:ext cx="3721608" cy="94433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“I can never eat___ again” </a:t>
          </a:r>
        </a:p>
      </dsp:txBody>
      <dsp:txXfrm>
        <a:off x="46099" y="2031370"/>
        <a:ext cx="3629410" cy="852141"/>
      </dsp:txXfrm>
    </dsp:sp>
    <dsp:sp modelId="{1F77E7A4-D68E-4B3A-B390-2ACF3B17F38B}">
      <dsp:nvSpPr>
        <dsp:cNvPr id="0" name=""/>
        <dsp:cNvSpPr/>
      </dsp:nvSpPr>
      <dsp:spPr>
        <a:xfrm rot="5400000">
          <a:off x="6651968" y="140901"/>
          <a:ext cx="755471" cy="6616192"/>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FontTx/>
            <a:buNone/>
          </a:pPr>
          <a:r>
            <a:rPr lang="en-US" sz="2000" kern="1200">
              <a:latin typeface="Calibri" panose="020F0502020204030204" pitchFamily="34" charset="0"/>
              <a:cs typeface="Calibri" panose="020F0502020204030204" pitchFamily="34" charset="0"/>
            </a:rPr>
            <a:t>“Let me identify where I went wrong”</a:t>
          </a:r>
        </a:p>
      </dsp:txBody>
      <dsp:txXfrm rot="-5400000">
        <a:off x="3721608" y="3108141"/>
        <a:ext cx="6579313" cy="681713"/>
      </dsp:txXfrm>
    </dsp:sp>
    <dsp:sp modelId="{22CFDE69-6BBE-4CA4-82C1-AE8D7291AA0C}">
      <dsp:nvSpPr>
        <dsp:cNvPr id="0" name=""/>
        <dsp:cNvSpPr/>
      </dsp:nvSpPr>
      <dsp:spPr>
        <a:xfrm>
          <a:off x="0" y="2976828"/>
          <a:ext cx="3721608" cy="94433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“I’ve been really </a:t>
          </a:r>
          <a:r>
            <a:rPr lang="en-US" sz="2000" i="1" kern="1200">
              <a:latin typeface="Calibri" panose="020F0502020204030204" pitchFamily="34" charset="0"/>
              <a:cs typeface="Calibri" panose="020F0502020204030204" pitchFamily="34" charset="0"/>
            </a:rPr>
            <a:t>bad</a:t>
          </a:r>
          <a:r>
            <a:rPr lang="en-US" sz="2000" kern="1200">
              <a:latin typeface="Calibri" panose="020F0502020204030204" pitchFamily="34" charset="0"/>
              <a:cs typeface="Calibri" panose="020F0502020204030204" pitchFamily="34" charset="0"/>
            </a:rPr>
            <a:t> lately about my eating”</a:t>
          </a:r>
        </a:p>
      </dsp:txBody>
      <dsp:txXfrm>
        <a:off x="46099" y="3022927"/>
        <a:ext cx="3629410" cy="852141"/>
      </dsp:txXfrm>
    </dsp:sp>
    <dsp:sp modelId="{ABC1EF6D-55F9-41C2-AC73-85582019B878}">
      <dsp:nvSpPr>
        <dsp:cNvPr id="0" name=""/>
        <dsp:cNvSpPr/>
      </dsp:nvSpPr>
      <dsp:spPr>
        <a:xfrm rot="5400000">
          <a:off x="6651968" y="1132457"/>
          <a:ext cx="755471" cy="6616192"/>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FontTx/>
            <a:buNone/>
          </a:pPr>
          <a:r>
            <a:rPr lang="en-US" sz="2000" kern="1200">
              <a:latin typeface="Calibri" panose="020F0502020204030204" pitchFamily="34" charset="0"/>
              <a:cs typeface="Calibri" panose="020F0502020204030204" pitchFamily="34" charset="0"/>
            </a:rPr>
            <a:t>“My goal is to be more active, how can I succeed in doing this” </a:t>
          </a:r>
        </a:p>
      </dsp:txBody>
      <dsp:txXfrm rot="-5400000">
        <a:off x="3721608" y="4099697"/>
        <a:ext cx="6579313" cy="681713"/>
      </dsp:txXfrm>
    </dsp:sp>
    <dsp:sp modelId="{72F1515E-001C-4E34-AD20-8973B5286FEB}">
      <dsp:nvSpPr>
        <dsp:cNvPr id="0" name=""/>
        <dsp:cNvSpPr/>
      </dsp:nvSpPr>
      <dsp:spPr>
        <a:xfrm>
          <a:off x="0" y="3968384"/>
          <a:ext cx="3721608" cy="94433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If I don’t exercise every day-- I’m a failure”  </a:t>
          </a:r>
        </a:p>
      </dsp:txBody>
      <dsp:txXfrm>
        <a:off x="46099" y="4014483"/>
        <a:ext cx="3629410" cy="8521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EF8F3-C1CA-4260-8AB6-E1CCB45277BC}">
      <dsp:nvSpPr>
        <dsp:cNvPr id="0" name=""/>
        <dsp:cNvSpPr/>
      </dsp:nvSpPr>
      <dsp:spPr>
        <a:xfrm rot="5400000">
          <a:off x="3251687" y="177367"/>
          <a:ext cx="2366528" cy="2052764"/>
        </a:xfrm>
        <a:prstGeom prst="hexagon">
          <a:avLst>
            <a:gd name="adj" fmla="val 25000"/>
            <a:gd name="vf" fmla="val 115470"/>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Information support</a:t>
          </a:r>
        </a:p>
      </dsp:txBody>
      <dsp:txXfrm rot="-5400000">
        <a:off x="3728016" y="388759"/>
        <a:ext cx="1413870" cy="1629980"/>
      </dsp:txXfrm>
    </dsp:sp>
    <dsp:sp modelId="{16EC5FBA-5DCE-49D7-AF35-29EF56964F53}">
      <dsp:nvSpPr>
        <dsp:cNvPr id="0" name=""/>
        <dsp:cNvSpPr/>
      </dsp:nvSpPr>
      <dsp:spPr>
        <a:xfrm>
          <a:off x="5442263" y="548800"/>
          <a:ext cx="2436412" cy="1309898"/>
        </a:xfrm>
        <a:prstGeom prst="rect">
          <a:avLst/>
        </a:prstGeom>
        <a:noFill/>
        <a:ln>
          <a:noFill/>
        </a:ln>
        <a:effectLst/>
      </dsp:spPr>
      <dsp:style>
        <a:lnRef idx="0">
          <a:scrgbClr r="0" g="0" b="0"/>
        </a:lnRef>
        <a:fillRef idx="0">
          <a:scrgbClr r="0" g="0" b="0"/>
        </a:fillRef>
        <a:effectRef idx="0">
          <a:scrgbClr r="0" g="0" b="0"/>
        </a:effectRef>
        <a:fontRef idx="minor"/>
      </dsp:style>
    </dsp:sp>
    <dsp:sp modelId="{18960B30-D6FA-4C96-A6EA-C1209613772D}">
      <dsp:nvSpPr>
        <dsp:cNvPr id="0" name=""/>
        <dsp:cNvSpPr/>
      </dsp:nvSpPr>
      <dsp:spPr>
        <a:xfrm rot="5400000">
          <a:off x="1120585" y="174649"/>
          <a:ext cx="2405520" cy="2056221"/>
        </a:xfrm>
        <a:prstGeom prst="hexagon">
          <a:avLst>
            <a:gd name="adj" fmla="val 25000"/>
            <a:gd name="vf" fmla="val 115470"/>
          </a:avLst>
        </a:prstGeom>
        <a:solidFill>
          <a:schemeClr val="accent5">
            <a:shade val="80000"/>
            <a:hueOff val="-47302"/>
            <a:satOff val="-3299"/>
            <a:lumOff val="575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Emotional</a:t>
          </a:r>
          <a:r>
            <a:rPr lang="en-US" sz="2000" kern="1200" dirty="0">
              <a:solidFill>
                <a:schemeClr val="tx1"/>
              </a:solidFill>
              <a:latin typeface="Calibri" panose="020F0502020204030204" pitchFamily="34" charset="0"/>
              <a:cs typeface="Calibri" panose="020F0502020204030204" pitchFamily="34" charset="0"/>
            </a:rPr>
            <a:t> </a:t>
          </a:r>
          <a:r>
            <a:rPr lang="en-US" sz="2000" b="1" kern="1200" dirty="0">
              <a:solidFill>
                <a:schemeClr val="bg1"/>
              </a:solidFill>
              <a:latin typeface="Calibri" panose="020F0502020204030204" pitchFamily="34" charset="0"/>
              <a:cs typeface="Calibri" panose="020F0502020204030204" pitchFamily="34" charset="0"/>
            </a:rPr>
            <a:t>support</a:t>
          </a:r>
        </a:p>
      </dsp:txBody>
      <dsp:txXfrm rot="-5400000">
        <a:off x="1613056" y="371812"/>
        <a:ext cx="1420577" cy="1661896"/>
      </dsp:txXfrm>
    </dsp:sp>
    <dsp:sp modelId="{AB8A1B29-E66F-416A-B0F7-0AF3408A3EB2}">
      <dsp:nvSpPr>
        <dsp:cNvPr id="0" name=""/>
        <dsp:cNvSpPr/>
      </dsp:nvSpPr>
      <dsp:spPr>
        <a:xfrm rot="5400000">
          <a:off x="2313788" y="2138149"/>
          <a:ext cx="2183164" cy="2059696"/>
        </a:xfrm>
        <a:prstGeom prst="hexagon">
          <a:avLst>
            <a:gd name="adj" fmla="val 25000"/>
            <a:gd name="vf" fmla="val 115470"/>
          </a:avLst>
        </a:prstGeom>
        <a:solidFill>
          <a:srgbClr val="FF874D"/>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What kinds of support do I need?</a:t>
          </a:r>
        </a:p>
      </dsp:txBody>
      <dsp:txXfrm rot="-5400000">
        <a:off x="2709098" y="2429987"/>
        <a:ext cx="1392544" cy="1476020"/>
      </dsp:txXfrm>
    </dsp:sp>
    <dsp:sp modelId="{A10552E4-9AB6-4A5C-96C6-1E8C1F27FE9B}">
      <dsp:nvSpPr>
        <dsp:cNvPr id="0" name=""/>
        <dsp:cNvSpPr/>
      </dsp:nvSpPr>
      <dsp:spPr>
        <a:xfrm>
          <a:off x="19282" y="2513048"/>
          <a:ext cx="2357818" cy="1309898"/>
        </a:xfrm>
        <a:prstGeom prst="rect">
          <a:avLst/>
        </a:prstGeom>
        <a:noFill/>
        <a:ln>
          <a:noFill/>
        </a:ln>
        <a:effectLst/>
      </dsp:spPr>
      <dsp:style>
        <a:lnRef idx="0">
          <a:scrgbClr r="0" g="0" b="0"/>
        </a:lnRef>
        <a:fillRef idx="0">
          <a:scrgbClr r="0" g="0" b="0"/>
        </a:fillRef>
        <a:effectRef idx="0">
          <a:scrgbClr r="0" g="0" b="0"/>
        </a:effectRef>
        <a:fontRef idx="minor"/>
      </dsp:style>
    </dsp:sp>
    <dsp:sp modelId="{40923AD9-457F-4A08-9DD8-A3C152ECD247}">
      <dsp:nvSpPr>
        <dsp:cNvPr id="0" name=""/>
        <dsp:cNvSpPr/>
      </dsp:nvSpPr>
      <dsp:spPr>
        <a:xfrm rot="5400000">
          <a:off x="4365090" y="2183334"/>
          <a:ext cx="2183164" cy="1969325"/>
        </a:xfrm>
        <a:prstGeom prst="hexagon">
          <a:avLst>
            <a:gd name="adj" fmla="val 25000"/>
            <a:gd name="vf" fmla="val 115470"/>
          </a:avLst>
        </a:prstGeom>
        <a:solidFill>
          <a:schemeClr val="accent4">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Esteem support</a:t>
          </a:r>
        </a:p>
      </dsp:txBody>
      <dsp:txXfrm rot="-5400000">
        <a:off x="4784155" y="2422456"/>
        <a:ext cx="1345033" cy="1491082"/>
      </dsp:txXfrm>
    </dsp:sp>
    <dsp:sp modelId="{45336ED6-B99C-4ED2-8499-79EEF2372DA3}">
      <dsp:nvSpPr>
        <dsp:cNvPr id="0" name=""/>
        <dsp:cNvSpPr/>
      </dsp:nvSpPr>
      <dsp:spPr>
        <a:xfrm rot="5400000">
          <a:off x="3343369" y="4017744"/>
          <a:ext cx="2183164" cy="2006647"/>
        </a:xfrm>
        <a:prstGeom prst="hexagon">
          <a:avLst>
            <a:gd name="adj" fmla="val 25000"/>
            <a:gd name="vf" fmla="val 115470"/>
          </a:avLst>
        </a:prstGeom>
        <a:solidFill>
          <a:schemeClr val="accent5">
            <a:shade val="80000"/>
            <a:hueOff val="-189208"/>
            <a:satOff val="-13198"/>
            <a:lumOff val="2303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Who in my life provides this support? </a:t>
          </a:r>
        </a:p>
      </dsp:txBody>
      <dsp:txXfrm rot="-5400000">
        <a:off x="3752548" y="4278637"/>
        <a:ext cx="1364805" cy="1484862"/>
      </dsp:txXfrm>
    </dsp:sp>
    <dsp:sp modelId="{7258A63B-D206-48D2-803D-FB662D8D5922}">
      <dsp:nvSpPr>
        <dsp:cNvPr id="0" name=""/>
        <dsp:cNvSpPr/>
      </dsp:nvSpPr>
      <dsp:spPr>
        <a:xfrm>
          <a:off x="5442263" y="4366118"/>
          <a:ext cx="2436412" cy="1309898"/>
        </a:xfrm>
        <a:prstGeom prst="rect">
          <a:avLst/>
        </a:prstGeom>
        <a:noFill/>
        <a:ln>
          <a:noFill/>
        </a:ln>
        <a:effectLst/>
      </dsp:spPr>
      <dsp:style>
        <a:lnRef idx="0">
          <a:scrgbClr r="0" g="0" b="0"/>
        </a:lnRef>
        <a:fillRef idx="0">
          <a:scrgbClr r="0" g="0" b="0"/>
        </a:fillRef>
        <a:effectRef idx="0">
          <a:scrgbClr r="0" g="0" b="0"/>
        </a:effectRef>
        <a:fontRef idx="minor"/>
      </dsp:style>
    </dsp:sp>
    <dsp:sp modelId="{8174EBD7-198E-4F27-9BEE-632A252EF157}">
      <dsp:nvSpPr>
        <dsp:cNvPr id="0" name=""/>
        <dsp:cNvSpPr/>
      </dsp:nvSpPr>
      <dsp:spPr>
        <a:xfrm rot="5400000">
          <a:off x="1292067" y="3992397"/>
          <a:ext cx="2183164" cy="2057341"/>
        </a:xfrm>
        <a:prstGeom prst="hexagon">
          <a:avLst>
            <a:gd name="adj" fmla="val 25000"/>
            <a:gd name="vf" fmla="val 115470"/>
          </a:avLst>
        </a:prstGeom>
        <a:solidFill>
          <a:srgbClr val="00B0F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Instrumental support</a:t>
          </a:r>
        </a:p>
      </dsp:txBody>
      <dsp:txXfrm rot="-5400000">
        <a:off x="1687987" y="4282861"/>
        <a:ext cx="1391323" cy="1476414"/>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pPr algn="r"/>
            <a:fld id="{111E5896-917A-4035-A860-408E1EC3CD51}" type="slidenum">
              <a:rPr lang="en-US">
                <a:solidFill>
                  <a:srgbClr val="052049"/>
                </a:solidFill>
                <a:latin typeface="Arial" panose="020B0604020202020204" pitchFamily="34" charset="0"/>
                <a:cs typeface="Arial" panose="020B0604020202020204" pitchFamily="34" charset="0"/>
              </a:rPr>
              <a:pPr algn="r"/>
              <a:t>‹#›</a:t>
            </a:fld>
            <a:endParaRPr lang="en-US" dirty="0">
              <a:solidFill>
                <a:srgbClr val="052049"/>
              </a:solidFill>
              <a:latin typeface="Arial" panose="020B0604020202020204" pitchFamily="34" charset="0"/>
              <a:cs typeface="Arial" panose="020B0604020202020204"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2"/>
          </p:nvPr>
        </p:nvSpPr>
        <p:spPr>
          <a:xfrm>
            <a:off x="636536" y="8821324"/>
            <a:ext cx="2971800" cy="131586"/>
          </a:xfrm>
          <a:prstGeom prst="rect">
            <a:avLst/>
          </a:prstGeom>
        </p:spPr>
        <p:txBody>
          <a:bodyPr vert="horz" lIns="91440" tIns="45720" rIns="91440" bIns="45720" rtlCol="0" anchor="t"/>
          <a:lstStyle>
            <a:lvl1pPr algn="l">
              <a:defRPr sz="1200"/>
            </a:lvl1pPr>
          </a:lstStyle>
          <a:p>
            <a:r>
              <a:rPr lang="en-US" sz="800" dirty="0">
                <a:solidFill>
                  <a:srgbClr val="052049"/>
                </a:solidFill>
                <a:latin typeface="Arial" panose="020B0604020202020204" pitchFamily="34" charset="0"/>
              </a:rPr>
              <a:t>| [footer text here]</a:t>
            </a:r>
          </a:p>
        </p:txBody>
      </p:sp>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2750" y="400050"/>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6"/>
          <p:cNvSpPr>
            <a:spLocks noGrp="1"/>
          </p:cNvSpPr>
          <p:nvPr>
            <p:ph type="sldNum" sz="quarter" idx="5"/>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b="0" i="0" kern="1200" smtClean="0">
                <a:solidFill>
                  <a:schemeClr val="tx1"/>
                </a:solidFill>
                <a:latin typeface="Arial" panose="020B0604020202020204" pitchFamily="34" charset="0"/>
                <a:ea typeface="+mn-ea"/>
                <a:cs typeface="Arial" panose="020B0604020202020204" pitchFamily="34" charset="0"/>
              </a:defRPr>
            </a:lvl1pPr>
          </a:lstStyle>
          <a:p>
            <a:pPr algn="r"/>
            <a:fld id="{111E5896-917A-4035-A860-408E1EC3CD51}" type="slidenum">
              <a:rPr lang="en-US" smtClean="0">
                <a:solidFill>
                  <a:srgbClr val="052049"/>
                </a:solidFill>
              </a:rPr>
              <a:pPr algn="r"/>
              <a:t>‹#›</a:t>
            </a:fld>
            <a:endParaRPr lang="en-US" dirty="0">
              <a:solidFill>
                <a:srgbClr val="052049"/>
              </a:solidFill>
            </a:endParaRPr>
          </a:p>
        </p:txBody>
      </p:sp>
      <p:sp>
        <p:nvSpPr>
          <p:cNvPr id="10" name="Footer Placeholder 3"/>
          <p:cNvSpPr>
            <a:spLocks noGrp="1"/>
          </p:cNvSpPr>
          <p:nvPr>
            <p:ph type="ftr" sz="quarter" idx="4"/>
          </p:nvPr>
        </p:nvSpPr>
        <p:spPr>
          <a:xfrm>
            <a:off x="636536" y="8821324"/>
            <a:ext cx="2971800" cy="131586"/>
          </a:xfrm>
          <a:prstGeom prst="rect">
            <a:avLst/>
          </a:prstGeom>
        </p:spPr>
        <p:txBody>
          <a:bodyPr vert="horz" lIns="91440" tIns="45720" rIns="91440" bIns="45720" rtlCol="0" anchor="t"/>
          <a:lstStyle>
            <a:lvl1pPr algn="l">
              <a:defRPr sz="1200" b="0" i="0">
                <a:latin typeface="Arial" panose="020B0604020202020204" pitchFamily="34" charset="0"/>
              </a:defRPr>
            </a:lvl1pPr>
          </a:lstStyle>
          <a:p>
            <a:r>
              <a:rPr lang="en-US" sz="800" dirty="0">
                <a:solidFill>
                  <a:srgbClr val="052049"/>
                </a:solidFill>
              </a:rPr>
              <a:t>| [footer text here]</a:t>
            </a:r>
          </a:p>
        </p:txBody>
      </p:sp>
      <p:sp>
        <p:nvSpPr>
          <p:cNvPr id="2" name="Date Placeholder 1"/>
          <p:cNvSpPr>
            <a:spLocks noGrp="1"/>
          </p:cNvSpPr>
          <p:nvPr>
            <p:ph type="dt" idx="1"/>
          </p:nvPr>
        </p:nvSpPr>
        <p:spPr>
          <a:xfrm>
            <a:off x="3884613" y="3"/>
            <a:ext cx="2971800" cy="466725"/>
          </a:xfrm>
          <a:prstGeom prst="rect">
            <a:avLst/>
          </a:prstGeom>
        </p:spPr>
        <p:txBody>
          <a:bodyPr vert="horz" lIns="91440" tIns="45720" rIns="91440" bIns="45720" rtlCol="0"/>
          <a:lstStyle>
            <a:lvl1pPr algn="r">
              <a:defRPr sz="1200" b="0" i="0">
                <a:latin typeface="Arial" panose="020B0604020202020204" pitchFamily="34" charset="0"/>
              </a:defRPr>
            </a:lvl1pPr>
          </a:lstStyle>
          <a:p>
            <a:fld id="{EF798EC2-7587-174C-8F9B-BEC1CFBF2B9A}" type="datetimeFigureOut">
              <a:rPr lang="en-US" smtClean="0"/>
              <a:pPr/>
              <a:t>9/3/2025</a:t>
            </a:fld>
            <a:endParaRPr lang="en-US" dirty="0"/>
          </a:p>
        </p:txBody>
      </p:sp>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hdr="0" dt="0"/>
  <p:notesStyle>
    <a:lvl1pPr marL="152396" indent="-152396" algn="l" defTabSz="1219170" rtl="0" eaLnBrk="1" latinLnBrk="0" hangingPunct="1">
      <a:spcBef>
        <a:spcPts val="1067"/>
      </a:spcBef>
      <a:buClr>
        <a:srgbClr val="178CCB"/>
      </a:buClr>
      <a:buFont typeface="Arial" pitchFamily="34" charset="0"/>
      <a:buChar char="•"/>
      <a:defRPr sz="1600" b="0" i="0" kern="1200">
        <a:solidFill>
          <a:srgbClr val="052049"/>
        </a:solidFill>
        <a:latin typeface="Arial" panose="020B0604020202020204" pitchFamily="34" charset="0"/>
        <a:ea typeface="+mn-ea"/>
        <a:cs typeface="Arial" panose="020B0604020202020204" pitchFamily="34" charset="0"/>
      </a:defRPr>
    </a:lvl1pPr>
    <a:lvl2pPr marL="380990" indent="-150280" algn="l" defTabSz="1219170" rtl="0" eaLnBrk="1" latinLnBrk="0" hangingPunct="1">
      <a:spcBef>
        <a:spcPts val="267"/>
      </a:spcBef>
      <a:buClr>
        <a:srgbClr val="178CCB"/>
      </a:buClr>
      <a:buFont typeface="Arial" pitchFamily="34" charset="0"/>
      <a:buChar char="•"/>
      <a:defRPr sz="1467" b="0" i="0" kern="1200">
        <a:solidFill>
          <a:srgbClr val="052049"/>
        </a:solidFill>
        <a:latin typeface="Arial" panose="020B0604020202020204" pitchFamily="34" charset="0"/>
        <a:ea typeface="+mn-ea"/>
        <a:cs typeface="Arial" panose="020B0604020202020204" pitchFamily="34" charset="0"/>
      </a:defRPr>
    </a:lvl2pPr>
    <a:lvl3pPr marL="537620" indent="-156629" algn="l" defTabSz="1219170" rtl="0" eaLnBrk="1" latinLnBrk="0" hangingPunct="1">
      <a:spcBef>
        <a:spcPts val="267"/>
      </a:spcBef>
      <a:buClr>
        <a:srgbClr val="178CCB"/>
      </a:buClr>
      <a:buFont typeface="Arial" pitchFamily="34" charset="0"/>
      <a:buChar char="•"/>
      <a:defRPr sz="1400" b="0" i="0" kern="1200">
        <a:solidFill>
          <a:srgbClr val="052049"/>
        </a:solidFill>
        <a:latin typeface="Arial" panose="020B0604020202020204" pitchFamily="34" charset="0"/>
        <a:ea typeface="+mn-ea"/>
        <a:cs typeface="Arial" panose="020B0604020202020204" pitchFamily="34" charset="0"/>
      </a:defRPr>
    </a:lvl3pPr>
    <a:lvl4pPr marL="759865" indent="-150280" algn="l" defTabSz="1219170" rtl="0" eaLnBrk="1" latinLnBrk="0" hangingPunct="1">
      <a:spcBef>
        <a:spcPts val="267"/>
      </a:spcBef>
      <a:buClr>
        <a:srgbClr val="178CCB"/>
      </a:buClr>
      <a:buFont typeface="Arial" pitchFamily="34" charset="0"/>
      <a:buChar char="•"/>
      <a:defRPr sz="1400" b="0" i="0" kern="1200">
        <a:solidFill>
          <a:srgbClr val="052049"/>
        </a:solidFill>
        <a:latin typeface="Arial" panose="020B0604020202020204" pitchFamily="34" charset="0"/>
        <a:ea typeface="+mn-ea"/>
        <a:cs typeface="Arial" panose="020B0604020202020204" pitchFamily="34" charset="0"/>
      </a:defRPr>
    </a:lvl4pPr>
    <a:lvl5pPr marL="609585" indent="152396" algn="l" defTabSz="1219170" rtl="0" eaLnBrk="1" latinLnBrk="0" hangingPunct="1">
      <a:buFont typeface="Arial" pitchFamily="34" charset="0"/>
      <a:buChar char="•"/>
      <a:defRPr sz="1400" kern="1200">
        <a:solidFill>
          <a:schemeClr val="tx1"/>
        </a:solidFill>
        <a:latin typeface="+mn-lt"/>
        <a:ea typeface="+mn-ea"/>
        <a:cs typeface="Arial"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Thank you so much for your participation in the course. This will be our last session. My hope is that we have provided you all with useful education, information and new ways of thinking about how you can make changes in some habits for liver health. </a:t>
            </a:r>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914190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D608F-CDE3-48A7-63A1-1437BA5C3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34E62-1A90-A99D-5651-7BF9551715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702712-3C39-201F-3DD0-150E1F50DC06}"/>
              </a:ext>
            </a:extLst>
          </p:cNvPr>
          <p:cNvSpPr>
            <a:spLocks noGrp="1"/>
          </p:cNvSpPr>
          <p:nvPr>
            <p:ph type="body" idx="1"/>
          </p:nvPr>
        </p:nvSpPr>
        <p:spPr/>
        <p:txBody>
          <a:bodyPr/>
          <a:lstStyle/>
          <a:p>
            <a:pPr lvl="0"/>
            <a:r>
              <a:rPr lang="en-GB" sz="1600" b="0" i="0" kern="1200" dirty="0">
                <a:solidFill>
                  <a:schemeClr val="tx1"/>
                </a:solidFill>
                <a:effectLst/>
                <a:latin typeface="Arial" panose="020B0604020202020204" pitchFamily="34" charset="0"/>
                <a:ea typeface="+mn-ea"/>
                <a:cs typeface="Arial" panose="020B0604020202020204" pitchFamily="34" charset="0"/>
              </a:rPr>
              <a:t>Thoughts have a tremendous impact on our emotions, how we feel in our bodies, </a:t>
            </a:r>
            <a:r>
              <a:rPr lang="en-US" sz="1600" b="0" i="0" kern="1200" dirty="0">
                <a:solidFill>
                  <a:schemeClr val="tx1"/>
                </a:solidFill>
                <a:effectLst/>
                <a:latin typeface="Arial" panose="020B0604020202020204" pitchFamily="34" charset="0"/>
                <a:ea typeface="+mn-ea"/>
                <a:cs typeface="Arial" panose="020B0604020202020204" pitchFamily="34" charset="0"/>
              </a:rPr>
              <a:t>and our behaviors. What we are saying to ourselves or our “self-talk” very often impacts our mood. </a:t>
            </a:r>
          </a:p>
          <a:p>
            <a:pPr lvl="0"/>
            <a:r>
              <a:rPr lang="en-US" sz="1600" b="0" i="0" kern="1200" dirty="0">
                <a:solidFill>
                  <a:schemeClr val="tx1"/>
                </a:solidFill>
                <a:effectLst/>
                <a:latin typeface="Arial" panose="020B0604020202020204" pitchFamily="34" charset="0"/>
                <a:ea typeface="+mn-ea"/>
                <a:cs typeface="Arial" panose="020B0604020202020204" pitchFamily="34" charset="0"/>
              </a:rPr>
              <a:t>Paying attention to the connections between thoughts, mood, physical sensations can impact our health behaviors</a:t>
            </a:r>
          </a:p>
          <a:p>
            <a:pPr lvl="0"/>
            <a:endParaRPr lang="en-US" sz="1600" b="0" i="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731C466D-F9FD-6D60-6207-B30A51004814}"/>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10</a:t>
            </a:fld>
            <a:endParaRPr lang="en-US" dirty="0">
              <a:solidFill>
                <a:srgbClr val="052049"/>
              </a:solidFill>
            </a:endParaRPr>
          </a:p>
        </p:txBody>
      </p:sp>
      <p:sp>
        <p:nvSpPr>
          <p:cNvPr id="5" name="Footer Placeholder 4">
            <a:extLst>
              <a:ext uri="{FF2B5EF4-FFF2-40B4-BE49-F238E27FC236}">
                <a16:creationId xmlns:a16="http://schemas.microsoft.com/office/drawing/2014/main" id="{177657E8-D975-5E5C-91B5-3ED508C21FB8}"/>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039618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6844F-75FD-7E67-C1F3-0DB1356F8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A0ADA-42C8-830C-3EF8-4F46191E36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B8E0B3-BABA-76ED-973A-63D637FA6EFB}"/>
              </a:ext>
            </a:extLst>
          </p:cNvPr>
          <p:cNvSpPr>
            <a:spLocks noGrp="1"/>
          </p:cNvSpPr>
          <p:nvPr>
            <p:ph type="body" idx="1"/>
          </p:nvPr>
        </p:nvSpPr>
        <p:spPr/>
        <p:txBody>
          <a:bodyPr/>
          <a:lstStyle/>
          <a:p>
            <a:pPr marL="152396" marR="0" lvl="0" indent="-152396" algn="l" defTabSz="1219170" rtl="0" eaLnBrk="1" fontAlgn="auto" latinLnBrk="0" hangingPunct="1">
              <a:lnSpc>
                <a:spcPct val="100000"/>
              </a:lnSpc>
              <a:spcBef>
                <a:spcPts val="1067"/>
              </a:spcBef>
              <a:spcAft>
                <a:spcPts val="0"/>
              </a:spcAft>
              <a:buClr>
                <a:srgbClr val="178CCB"/>
              </a:buClr>
              <a:buSzTx/>
              <a:buFont typeface="Arial" pitchFamily="34" charset="0"/>
              <a:buChar char="•"/>
              <a:tabLst/>
              <a:defRPr/>
            </a:pPr>
            <a:r>
              <a:rPr lang="en-GB" sz="1600" b="0" i="0" kern="1200" dirty="0">
                <a:solidFill>
                  <a:schemeClr val="tx1"/>
                </a:solidFill>
                <a:effectLst/>
                <a:latin typeface="Arial" panose="020B0604020202020204" pitchFamily="34" charset="0"/>
                <a:ea typeface="+mn-ea"/>
                <a:cs typeface="Arial" panose="020B0604020202020204" pitchFamily="34" charset="0"/>
              </a:rPr>
              <a:t>Here is an example of catastrophic “self-talk”. It is </a:t>
            </a:r>
            <a:r>
              <a:rPr lang="en-US" dirty="0"/>
              <a:t>unhelpful thinking because it doesn’t lead us toward a behavior that promotes self-care and living life to its fullest.</a:t>
            </a:r>
          </a:p>
          <a:p>
            <a:endParaRPr lang="en-US" dirty="0"/>
          </a:p>
        </p:txBody>
      </p:sp>
      <p:sp>
        <p:nvSpPr>
          <p:cNvPr id="4" name="Slide Number Placeholder 3">
            <a:extLst>
              <a:ext uri="{FF2B5EF4-FFF2-40B4-BE49-F238E27FC236}">
                <a16:creationId xmlns:a16="http://schemas.microsoft.com/office/drawing/2014/main" id="{AA93E55E-B79A-FA3E-D725-A3249C343A88}"/>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11</a:t>
            </a:fld>
            <a:endParaRPr lang="en-US" dirty="0">
              <a:solidFill>
                <a:srgbClr val="052049"/>
              </a:solidFill>
            </a:endParaRPr>
          </a:p>
        </p:txBody>
      </p:sp>
      <p:sp>
        <p:nvSpPr>
          <p:cNvPr id="5" name="Footer Placeholder 4">
            <a:extLst>
              <a:ext uri="{FF2B5EF4-FFF2-40B4-BE49-F238E27FC236}">
                <a16:creationId xmlns:a16="http://schemas.microsoft.com/office/drawing/2014/main" id="{1C682C12-7E2A-359A-DB8A-5491EEA95274}"/>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677410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6CF77-20AE-12FE-2CB4-06244370E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0F472-D40D-DE29-435A-318A75BE6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9F4E10-52F9-C8E0-660D-27DBD4A735A3}"/>
              </a:ext>
            </a:extLst>
          </p:cNvPr>
          <p:cNvSpPr>
            <a:spLocks noGrp="1"/>
          </p:cNvSpPr>
          <p:nvPr>
            <p:ph type="body" idx="1"/>
          </p:nvPr>
        </p:nvSpPr>
        <p:spPr/>
        <p:txBody>
          <a:bodyPr/>
          <a:lstStyle/>
          <a:p>
            <a:pPr marL="152396" marR="0" lvl="0" indent="-152396" algn="l" defTabSz="1219170" rtl="0" eaLnBrk="1" fontAlgn="auto" latinLnBrk="0" hangingPunct="1">
              <a:lnSpc>
                <a:spcPct val="100000"/>
              </a:lnSpc>
              <a:spcBef>
                <a:spcPts val="1067"/>
              </a:spcBef>
              <a:spcAft>
                <a:spcPts val="0"/>
              </a:spcAft>
              <a:buClr>
                <a:srgbClr val="178CCB"/>
              </a:buClr>
              <a:buSzTx/>
              <a:buFont typeface="Arial" pitchFamily="34" charset="0"/>
              <a:buChar char="•"/>
              <a:tabLst/>
              <a:defRPr/>
            </a:pPr>
            <a:r>
              <a:rPr lang="en-GB" sz="1600" b="0" i="0" kern="1200" dirty="0">
                <a:solidFill>
                  <a:schemeClr val="tx1"/>
                </a:solidFill>
                <a:effectLst/>
                <a:latin typeface="Arial" panose="020B0604020202020204" pitchFamily="34" charset="0"/>
                <a:ea typeface="+mn-ea"/>
                <a:cs typeface="Arial" panose="020B0604020202020204" pitchFamily="34" charset="0"/>
              </a:rPr>
              <a:t>We can we decide to change the self-talk to something like this</a:t>
            </a:r>
          </a:p>
          <a:p>
            <a:endParaRPr lang="en-US" dirty="0"/>
          </a:p>
        </p:txBody>
      </p:sp>
      <p:sp>
        <p:nvSpPr>
          <p:cNvPr id="4" name="Slide Number Placeholder 3">
            <a:extLst>
              <a:ext uri="{FF2B5EF4-FFF2-40B4-BE49-F238E27FC236}">
                <a16:creationId xmlns:a16="http://schemas.microsoft.com/office/drawing/2014/main" id="{C38701C9-B693-3C97-AEB4-8A201B4B4551}"/>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12</a:t>
            </a:fld>
            <a:endParaRPr lang="en-US" dirty="0">
              <a:solidFill>
                <a:srgbClr val="052049"/>
              </a:solidFill>
            </a:endParaRPr>
          </a:p>
        </p:txBody>
      </p:sp>
      <p:sp>
        <p:nvSpPr>
          <p:cNvPr id="5" name="Footer Placeholder 4">
            <a:extLst>
              <a:ext uri="{FF2B5EF4-FFF2-40B4-BE49-F238E27FC236}">
                <a16:creationId xmlns:a16="http://schemas.microsoft.com/office/drawing/2014/main" id="{943A51FB-1640-819D-14AB-49EDC3D75657}"/>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327180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5D83A-437C-90ED-C859-8D51DF386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C77C9-7184-6685-CEEB-9F8B118077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811FAA-8008-278F-B54D-C3DF4942111D}"/>
              </a:ext>
            </a:extLst>
          </p:cNvPr>
          <p:cNvSpPr>
            <a:spLocks noGrp="1"/>
          </p:cNvSpPr>
          <p:nvPr>
            <p:ph type="body" idx="1"/>
          </p:nvPr>
        </p:nvSpPr>
        <p:spPr/>
        <p:txBody>
          <a:bodyPr/>
          <a:lstStyle/>
          <a:p>
            <a:r>
              <a:rPr lang="en-US" dirty="0"/>
              <a:t>Here are other examples of negative self-talk (in red boxes to the left) that are distorted, self-critical or restrictive. The thoughts on the right are more realistic and helpful ways of thinking. </a:t>
            </a:r>
          </a:p>
          <a:p>
            <a:r>
              <a:rPr lang="en-US" dirty="0"/>
              <a:t>Changing what you say to yourself about your health habits is NOT about being positive all of the time. It’s about asking yourself, is this way of thinking helpful?  It’s about being realistic and self-compassionate.</a:t>
            </a:r>
          </a:p>
          <a:p>
            <a:r>
              <a:rPr lang="en-US" dirty="0"/>
              <a:t>Regarding Row 3: Restrictive thoughts about certain foods and “should” statements can sometimes work against us because it can make us desire or crave that food even more. </a:t>
            </a:r>
          </a:p>
        </p:txBody>
      </p:sp>
      <p:sp>
        <p:nvSpPr>
          <p:cNvPr id="4" name="Slide Number Placeholder 3">
            <a:extLst>
              <a:ext uri="{FF2B5EF4-FFF2-40B4-BE49-F238E27FC236}">
                <a16:creationId xmlns:a16="http://schemas.microsoft.com/office/drawing/2014/main" id="{425F0FCA-1039-A26A-BB4A-87BB97EC6830}"/>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13</a:t>
            </a:fld>
            <a:endParaRPr lang="en-US" dirty="0">
              <a:solidFill>
                <a:srgbClr val="052049"/>
              </a:solidFill>
            </a:endParaRPr>
          </a:p>
        </p:txBody>
      </p:sp>
      <p:sp>
        <p:nvSpPr>
          <p:cNvPr id="5" name="Footer Placeholder 4">
            <a:extLst>
              <a:ext uri="{FF2B5EF4-FFF2-40B4-BE49-F238E27FC236}">
                <a16:creationId xmlns:a16="http://schemas.microsoft.com/office/drawing/2014/main" id="{52DCD325-9386-CC2D-A33E-C43E46B296C3}"/>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5865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E0A9C-5454-460B-5CB5-87E7E7E13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B9F80-24A2-5C28-E02C-C8A1FD6D4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CD5056-2370-CEB2-7CF9-D79E9C425F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50" dirty="0">
                <a:latin typeface="Times New Roman" panose="02020603050405020304" pitchFamily="18" charset="0"/>
                <a:ea typeface="SimSun" panose="02010600030101010101" pitchFamily="2" charset="-122"/>
                <a:cs typeface="Times New Roman" panose="02020603050405020304" pitchFamily="18" charset="0"/>
              </a:rPr>
              <a:t>Overthinking is a very common pattern of thinking when we have a setback or relapse in an unwanted behavior.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50" dirty="0">
                <a:latin typeface="Times New Roman" panose="02020603050405020304" pitchFamily="18" charset="0"/>
                <a:ea typeface="SimSun" panose="02010600030101010101" pitchFamily="2" charset="-122"/>
                <a:cs typeface="Times New Roman" panose="02020603050405020304" pitchFamily="18" charset="0"/>
              </a:rPr>
              <a:t>Setbacks are a normal are normal and part of the process when we are implementing changes in our habits.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Rather than getting caught up in the why and what if, we can focus on the present, or the </a:t>
            </a:r>
            <a:r>
              <a:rPr lang="en-US" b="1" dirty="0"/>
              <a:t>how to </a:t>
            </a:r>
            <a:r>
              <a:rPr lang="en-US" dirty="0"/>
              <a:t>make it better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a:extLst>
              <a:ext uri="{FF2B5EF4-FFF2-40B4-BE49-F238E27FC236}">
                <a16:creationId xmlns:a16="http://schemas.microsoft.com/office/drawing/2014/main" id="{541D447B-0864-209C-0490-5B1373CB9FBF}"/>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14</a:t>
            </a:fld>
            <a:endParaRPr lang="en-US" dirty="0">
              <a:solidFill>
                <a:srgbClr val="052049"/>
              </a:solidFill>
            </a:endParaRPr>
          </a:p>
        </p:txBody>
      </p:sp>
      <p:sp>
        <p:nvSpPr>
          <p:cNvPr id="5" name="Footer Placeholder 4">
            <a:extLst>
              <a:ext uri="{FF2B5EF4-FFF2-40B4-BE49-F238E27FC236}">
                <a16:creationId xmlns:a16="http://schemas.microsoft.com/office/drawing/2014/main" id="{6243098C-E6F0-A78E-B72C-C4276CD6D7DE}"/>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434184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C5B9E-4175-FE73-863D-81F5D5BA47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FAA0C-7796-4B49-5686-BCEFF6012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15671-D922-60BB-7740-D82E4FBC28BA}"/>
              </a:ext>
            </a:extLst>
          </p:cNvPr>
          <p:cNvSpPr>
            <a:spLocks noGrp="1"/>
          </p:cNvSpPr>
          <p:nvPr>
            <p:ph type="body" idx="1"/>
          </p:nvPr>
        </p:nvSpPr>
        <p:spPr/>
        <p:txBody>
          <a:bodyPr/>
          <a:lstStyle/>
          <a:p>
            <a:pPr marL="152396" marR="0" lvl="0" indent="-152396" algn="l" defTabSz="1219170" rtl="0" eaLnBrk="1" fontAlgn="auto" latinLnBrk="0" hangingPunct="1">
              <a:lnSpc>
                <a:spcPct val="100000"/>
              </a:lnSpc>
              <a:spcBef>
                <a:spcPts val="1067"/>
              </a:spcBef>
              <a:spcAft>
                <a:spcPts val="0"/>
              </a:spcAft>
              <a:buClr>
                <a:srgbClr val="178CCB"/>
              </a:buClr>
              <a:buSzTx/>
              <a:buFont typeface="Arial" pitchFamily="34" charset="0"/>
              <a:buChar char="•"/>
              <a:tabLst/>
              <a:defRPr/>
            </a:pPr>
            <a:r>
              <a:rPr lang="en-US" dirty="0"/>
              <a:t>So let’s reflect on this right now. </a:t>
            </a:r>
          </a:p>
          <a:p>
            <a:endParaRPr lang="en-US" dirty="0"/>
          </a:p>
        </p:txBody>
      </p:sp>
      <p:sp>
        <p:nvSpPr>
          <p:cNvPr id="4" name="Slide Number Placeholder 3">
            <a:extLst>
              <a:ext uri="{FF2B5EF4-FFF2-40B4-BE49-F238E27FC236}">
                <a16:creationId xmlns:a16="http://schemas.microsoft.com/office/drawing/2014/main" id="{CDE5DFDC-FA7D-70F2-2745-99B3E3B1082D}"/>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15</a:t>
            </a:fld>
            <a:endParaRPr lang="en-US" dirty="0">
              <a:solidFill>
                <a:srgbClr val="052049"/>
              </a:solidFill>
            </a:endParaRPr>
          </a:p>
        </p:txBody>
      </p:sp>
      <p:sp>
        <p:nvSpPr>
          <p:cNvPr id="5" name="Footer Placeholder 4">
            <a:extLst>
              <a:ext uri="{FF2B5EF4-FFF2-40B4-BE49-F238E27FC236}">
                <a16:creationId xmlns:a16="http://schemas.microsoft.com/office/drawing/2014/main" id="{F51787C1-5975-4BAB-6F8E-4B4F10F95481}"/>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4968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4279B-FAA3-524B-1A1C-B2C500270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B57A3-1D28-DE68-3F99-FE36FF269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E4925-58B5-50D8-6C96-DFF71B443099}"/>
              </a:ext>
            </a:extLst>
          </p:cNvPr>
          <p:cNvSpPr>
            <a:spLocks noGrp="1"/>
          </p:cNvSpPr>
          <p:nvPr>
            <p:ph type="body" idx="1"/>
          </p:nvPr>
        </p:nvSpPr>
        <p:spPr/>
        <p:txBody>
          <a:bodyPr/>
          <a:lstStyle/>
          <a:p>
            <a:pPr marL="152396" marR="0" lvl="0" indent="-152396" algn="l" defTabSz="1219170" rtl="0" eaLnBrk="1" fontAlgn="auto" latinLnBrk="0" hangingPunct="1">
              <a:lnSpc>
                <a:spcPct val="100000"/>
              </a:lnSpc>
              <a:spcBef>
                <a:spcPts val="1067"/>
              </a:spcBef>
              <a:spcAft>
                <a:spcPts val="0"/>
              </a:spcAft>
              <a:buClr>
                <a:srgbClr val="178CCB"/>
              </a:buClr>
              <a:buSzTx/>
              <a:buFont typeface="Arial" pitchFamily="34" charset="0"/>
              <a:buChar char="•"/>
              <a:tabLst/>
              <a:defRPr/>
            </a:pPr>
            <a:r>
              <a:rPr lang="en-US" dirty="0"/>
              <a:t>Sleep is often the first thing that gets impacted when we are stressed and protecting your sleep is actually a way to manage stress. Having good sleep hygiene is beneficial because it affects everything about our health. </a:t>
            </a:r>
          </a:p>
          <a:p>
            <a:endParaRPr lang="en-US" dirty="0"/>
          </a:p>
        </p:txBody>
      </p:sp>
      <p:sp>
        <p:nvSpPr>
          <p:cNvPr id="4" name="Slide Number Placeholder 3">
            <a:extLst>
              <a:ext uri="{FF2B5EF4-FFF2-40B4-BE49-F238E27FC236}">
                <a16:creationId xmlns:a16="http://schemas.microsoft.com/office/drawing/2014/main" id="{5285959B-9C22-138F-3BBD-300ED3E79135}"/>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16</a:t>
            </a:fld>
            <a:endParaRPr lang="en-US" dirty="0">
              <a:solidFill>
                <a:srgbClr val="052049"/>
              </a:solidFill>
            </a:endParaRPr>
          </a:p>
        </p:txBody>
      </p:sp>
      <p:sp>
        <p:nvSpPr>
          <p:cNvPr id="5" name="Footer Placeholder 4">
            <a:extLst>
              <a:ext uri="{FF2B5EF4-FFF2-40B4-BE49-F238E27FC236}">
                <a16:creationId xmlns:a16="http://schemas.microsoft.com/office/drawing/2014/main" id="{13F60533-C585-21E6-5AB2-4927EF31CD43}"/>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019810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B530B-6E01-E7A8-DEE7-F745F90184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5918B-3EE6-8208-DED1-18DE6444C3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3666A5-BB1B-9A2E-7F54-0C3F8ED99A78}"/>
              </a:ext>
            </a:extLst>
          </p:cNvPr>
          <p:cNvSpPr>
            <a:spLocks noGrp="1"/>
          </p:cNvSpPr>
          <p:nvPr>
            <p:ph type="body" idx="1"/>
          </p:nvPr>
        </p:nvSpPr>
        <p:spPr/>
        <p:txBody>
          <a:bodyPr/>
          <a:lstStyle/>
          <a:p>
            <a:r>
              <a:rPr lang="en-US" sz="1600" b="0" i="0" u="none" strike="noStrike" kern="1200" dirty="0">
                <a:solidFill>
                  <a:schemeClr val="tx1"/>
                </a:solidFill>
                <a:effectLst/>
                <a:latin typeface="Arial" panose="020B0604020202020204" pitchFamily="34" charset="0"/>
                <a:ea typeface="+mn-ea"/>
                <a:cs typeface="Arial" panose="020B0604020202020204" pitchFamily="34" charset="0"/>
              </a:rPr>
              <a:t>There have been a lot of studies on the physiological consequences of insufficient sleep, and here is a list of just some of the physical and mental effects of sleep deprivation found in research.  </a:t>
            </a:r>
          </a:p>
          <a:p>
            <a:r>
              <a:rPr lang="en-US" sz="1600" b="0" i="0" u="none" strike="noStrike" kern="1200" dirty="0">
                <a:solidFill>
                  <a:schemeClr val="tx1"/>
                </a:solidFill>
                <a:effectLst/>
                <a:latin typeface="Arial" panose="020B0604020202020204" pitchFamily="34" charset="0"/>
                <a:ea typeface="+mn-ea"/>
                <a:cs typeface="Arial" panose="020B0604020202020204" pitchFamily="34" charset="0"/>
              </a:rPr>
              <a:t>Mentally, it slows our thinking, and reduces our attention span. </a:t>
            </a:r>
          </a:p>
          <a:p>
            <a:r>
              <a:rPr lang="en-US" sz="1600" b="0" i="0" u="none" strike="noStrike" kern="1200" dirty="0">
                <a:solidFill>
                  <a:schemeClr val="tx1"/>
                </a:solidFill>
                <a:effectLst/>
                <a:latin typeface="Arial" panose="020B0604020202020204" pitchFamily="34" charset="0"/>
                <a:ea typeface="+mn-ea"/>
                <a:cs typeface="Arial" panose="020B0604020202020204" pitchFamily="34" charset="0"/>
              </a:rPr>
              <a:t>There are also links to physiological effects such as pain perception,  cardiovascular disease, insulin resistance and diabetes as well as a decreased immune response to infections. </a:t>
            </a:r>
          </a:p>
          <a:p>
            <a:r>
              <a:rPr lang="en-US" sz="1600" b="0" i="0" u="none" strike="noStrike" kern="1200" dirty="0">
                <a:solidFill>
                  <a:schemeClr val="tx1"/>
                </a:solidFill>
                <a:effectLst/>
                <a:latin typeface="Arial" panose="020B0604020202020204" pitchFamily="34" charset="0"/>
                <a:ea typeface="+mn-ea"/>
                <a:cs typeface="Arial" panose="020B0604020202020204" pitchFamily="34" charset="0"/>
              </a:rPr>
              <a:t>There are higher rates of obesity in people with insufficient sleep.  </a:t>
            </a:r>
          </a:p>
          <a:p>
            <a:r>
              <a:rPr lang="en-US" sz="1600" b="0" i="0" u="none" strike="noStrike" kern="1200" dirty="0">
                <a:solidFill>
                  <a:schemeClr val="tx1"/>
                </a:solidFill>
                <a:effectLst/>
                <a:latin typeface="Arial" panose="020B0604020202020204" pitchFamily="34" charset="0"/>
                <a:ea typeface="+mn-ea"/>
                <a:cs typeface="Arial" panose="020B0604020202020204" pitchFamily="34" charset="0"/>
              </a:rPr>
              <a:t>Researchers believe that sleep deprivation impacts the central brain which governs food desire and appetite , altering what kinds of food people crave (increasing drive to consume more palatable foods)  and increased food consumption.  </a:t>
            </a:r>
            <a:endParaRPr lang="en-US" dirty="0"/>
          </a:p>
          <a:p>
            <a:endParaRPr lang="en-US" dirty="0"/>
          </a:p>
        </p:txBody>
      </p:sp>
      <p:sp>
        <p:nvSpPr>
          <p:cNvPr id="4" name="Slide Number Placeholder 3">
            <a:extLst>
              <a:ext uri="{FF2B5EF4-FFF2-40B4-BE49-F238E27FC236}">
                <a16:creationId xmlns:a16="http://schemas.microsoft.com/office/drawing/2014/main" id="{E01C1751-79AE-DFFE-3A6E-D3D68B5DC130}"/>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17</a:t>
            </a:fld>
            <a:endParaRPr lang="en-US" dirty="0">
              <a:solidFill>
                <a:srgbClr val="052049"/>
              </a:solidFill>
            </a:endParaRPr>
          </a:p>
        </p:txBody>
      </p:sp>
      <p:sp>
        <p:nvSpPr>
          <p:cNvPr id="5" name="Footer Placeholder 4">
            <a:extLst>
              <a:ext uri="{FF2B5EF4-FFF2-40B4-BE49-F238E27FC236}">
                <a16:creationId xmlns:a16="http://schemas.microsoft.com/office/drawing/2014/main" id="{DC9BE419-DE26-D6B7-9C9C-1EC5E56B2C35}"/>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81961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9AD38-5785-A534-9634-FE2BB7F2B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C2198-DB32-9DEF-7F10-C6CEB8BBA3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A2A6DE-E333-1F13-70FC-A20F57A7A7AA}"/>
              </a:ext>
            </a:extLst>
          </p:cNvPr>
          <p:cNvSpPr>
            <a:spLocks noGrp="1"/>
          </p:cNvSpPr>
          <p:nvPr>
            <p:ph type="body" idx="1"/>
          </p:nvPr>
        </p:nvSpPr>
        <p:spPr/>
        <p:txBody>
          <a:bodyPr/>
          <a:lstStyle/>
          <a:p>
            <a:r>
              <a:rPr lang="en-US" dirty="0"/>
              <a:t>When people don’t have enough sleep this can affect many aspects of our lives our ability to cope with stress and it affects the part of the brain called the amygdala which regulates our emotions, making it excessively active. </a:t>
            </a:r>
          </a:p>
          <a:p>
            <a:r>
              <a:rPr lang="en-US" dirty="0"/>
              <a:t>Studies have shown that even having just one less hour per night of sleep has been associated with less positive emotions. This means that when you do not get enough sleep – you will perceive events to be more negative than if you had enough sleep. </a:t>
            </a:r>
          </a:p>
          <a:p>
            <a:endParaRPr lang="en-US" dirty="0"/>
          </a:p>
        </p:txBody>
      </p:sp>
      <p:sp>
        <p:nvSpPr>
          <p:cNvPr id="4" name="Slide Number Placeholder 3">
            <a:extLst>
              <a:ext uri="{FF2B5EF4-FFF2-40B4-BE49-F238E27FC236}">
                <a16:creationId xmlns:a16="http://schemas.microsoft.com/office/drawing/2014/main" id="{BA2CCB66-5DA5-B480-30AA-687BDBBB810A}"/>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18</a:t>
            </a:fld>
            <a:endParaRPr lang="en-US" dirty="0">
              <a:solidFill>
                <a:srgbClr val="052049"/>
              </a:solidFill>
            </a:endParaRPr>
          </a:p>
        </p:txBody>
      </p:sp>
      <p:sp>
        <p:nvSpPr>
          <p:cNvPr id="5" name="Footer Placeholder 4">
            <a:extLst>
              <a:ext uri="{FF2B5EF4-FFF2-40B4-BE49-F238E27FC236}">
                <a16:creationId xmlns:a16="http://schemas.microsoft.com/office/drawing/2014/main" id="{0A83877E-32DF-5964-65D1-8B2AEA9F639C}"/>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780396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F7FC0-DED8-2BA6-60B5-10F9A0BE1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E23EE2-D20F-AE8D-129A-5592B4263B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ED1C8-1CBA-F979-BC36-F89C5867A34C}"/>
              </a:ext>
            </a:extLst>
          </p:cNvPr>
          <p:cNvSpPr>
            <a:spLocks noGrp="1"/>
          </p:cNvSpPr>
          <p:nvPr>
            <p:ph type="body" idx="1"/>
          </p:nvPr>
        </p:nvSpPr>
        <p:spPr/>
        <p:txBody>
          <a:bodyPr>
            <a:normAutofit fontScale="92500" lnSpcReduction="10000"/>
          </a:bodyPr>
          <a:lstStyle/>
          <a:p>
            <a:r>
              <a:rPr lang="en-US" dirty="0"/>
              <a:t>So the message here is that sleep is really important for your health and we need to protect it.  Most adults need about 7-9 hours of sleep per night. </a:t>
            </a:r>
          </a:p>
          <a:p>
            <a:r>
              <a:rPr lang="en-US" dirty="0"/>
              <a:t>Regular physical activity can help regulate our sleep, as well as avoiding to much caffeine close to bedtime, light exposure, unplugging 2 hours before bedtime, and doing something relaxing before bed. </a:t>
            </a:r>
          </a:p>
          <a:p>
            <a:r>
              <a:rPr lang="en-US" dirty="0"/>
              <a:t>Maintaining a stable wake time is particularly important. </a:t>
            </a:r>
          </a:p>
          <a:p>
            <a:r>
              <a:rPr lang="en-US" dirty="0"/>
              <a:t>Waking up at same time every day can be helpful to reset your sleep cycle</a:t>
            </a:r>
          </a:p>
          <a:p>
            <a:r>
              <a:rPr lang="en-US" dirty="0"/>
              <a:t>Journaling a few hours before bed to take care of the emotions or racing thoughts has been shown to improve sleep. </a:t>
            </a:r>
          </a:p>
          <a:p>
            <a:endParaRPr lang="en-US" dirty="0"/>
          </a:p>
          <a:p>
            <a:r>
              <a:rPr lang="en-US" dirty="0"/>
              <a:t>If you wake up in middle night, don’t stay in bed. “Brain dump” on paper then go back to bed when tired.</a:t>
            </a:r>
          </a:p>
          <a:p>
            <a:r>
              <a:rPr lang="en-US" dirty="0"/>
              <a:t>You don’t want to have association with being awake and staying in bed</a:t>
            </a:r>
          </a:p>
        </p:txBody>
      </p:sp>
      <p:sp>
        <p:nvSpPr>
          <p:cNvPr id="4" name="Slide Number Placeholder 3">
            <a:extLst>
              <a:ext uri="{FF2B5EF4-FFF2-40B4-BE49-F238E27FC236}">
                <a16:creationId xmlns:a16="http://schemas.microsoft.com/office/drawing/2014/main" id="{71FB3DC4-BB6F-DB7C-27EC-5BB5A4B7D00C}"/>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19</a:t>
            </a:fld>
            <a:endParaRPr lang="en-US" dirty="0">
              <a:solidFill>
                <a:srgbClr val="052049"/>
              </a:solidFill>
            </a:endParaRPr>
          </a:p>
        </p:txBody>
      </p:sp>
      <p:sp>
        <p:nvSpPr>
          <p:cNvPr id="5" name="Footer Placeholder 4">
            <a:extLst>
              <a:ext uri="{FF2B5EF4-FFF2-40B4-BE49-F238E27FC236}">
                <a16:creationId xmlns:a16="http://schemas.microsoft.com/office/drawing/2014/main" id="{347DFA41-FADC-DAE0-8A36-06C25B9965C2}"/>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400053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went well?</a:t>
            </a:r>
          </a:p>
          <a:p>
            <a:r>
              <a:rPr lang="en-US" dirty="0"/>
              <a:t>What changes in patterns of behavior do you notice when you are under stress?</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4291852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EFC77-59B3-9EF5-701D-94CF1FF07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C90357-EF8A-ACA0-092B-647035BDA2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8F7CE2-7447-DB96-EC1B-76814F8F2E8E}"/>
              </a:ext>
            </a:extLst>
          </p:cNvPr>
          <p:cNvSpPr>
            <a:spLocks noGrp="1"/>
          </p:cNvSpPr>
          <p:nvPr>
            <p:ph type="body" idx="1"/>
          </p:nvPr>
        </p:nvSpPr>
        <p:spPr/>
        <p:txBody>
          <a:bodyPr/>
          <a:lstStyle/>
          <a:p>
            <a:pPr fontAlgn="base"/>
            <a:r>
              <a:rPr lang="en-US" sz="1600" b="0" i="0" u="none" strike="noStrike" kern="1200" dirty="0">
                <a:solidFill>
                  <a:srgbClr val="0563C1"/>
                </a:solidFill>
                <a:effectLst/>
                <a:latin typeface="Arial" panose="020B0604020202020204" pitchFamily="34" charset="0"/>
                <a:ea typeface="+mn-ea"/>
                <a:cs typeface="Arial" panose="020B0604020202020204" pitchFamily="34" charset="0"/>
              </a:rPr>
              <a:t>The relationship between exercise and sleep</a:t>
            </a:r>
            <a:r>
              <a:rPr lang="en-US" sz="1600" b="0" i="0" u="none" strike="noStrike" kern="1200" baseline="30000" dirty="0">
                <a:solidFill>
                  <a:schemeClr val="tx1"/>
                </a:solidFill>
                <a:effectLst/>
                <a:latin typeface="Arial" panose="020B0604020202020204" pitchFamily="34" charset="0"/>
                <a:ea typeface="+mn-ea"/>
                <a:cs typeface="Arial" panose="020B0604020202020204" pitchFamily="34" charset="0"/>
              </a:rPr>
              <a:t> </a:t>
            </a:r>
            <a:r>
              <a:rPr lang="en-US" sz="1600" b="0" i="0" kern="1200" dirty="0">
                <a:solidFill>
                  <a:schemeClr val="tx1"/>
                </a:solidFill>
                <a:effectLst/>
                <a:latin typeface="Arial" panose="020B0604020202020204" pitchFamily="34" charset="0"/>
                <a:ea typeface="+mn-ea"/>
                <a:cs typeface="Arial" panose="020B0604020202020204" pitchFamily="34" charset="0"/>
              </a:rPr>
              <a:t>has been extensively investigated over the years, and increasing exercise can have a positive impact with more restorative sleep. Not only can exercise help you sleep better, but getting an adequate amount of sleep may promote healthier physical activity levels during the day. Recent research has shown that insufficient or poor-quality sleep can lead to lower levels of physical activity the following day.</a:t>
            </a:r>
          </a:p>
          <a:p>
            <a:endParaRPr lang="en-US" dirty="0"/>
          </a:p>
          <a:p>
            <a:endParaRPr lang="en-US" dirty="0"/>
          </a:p>
        </p:txBody>
      </p:sp>
      <p:sp>
        <p:nvSpPr>
          <p:cNvPr id="4" name="Slide Number Placeholder 3">
            <a:extLst>
              <a:ext uri="{FF2B5EF4-FFF2-40B4-BE49-F238E27FC236}">
                <a16:creationId xmlns:a16="http://schemas.microsoft.com/office/drawing/2014/main" id="{D34C4E2A-5A3E-CF7F-5D77-853D6943A4F5}"/>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20</a:t>
            </a:fld>
            <a:endParaRPr lang="en-US" dirty="0">
              <a:solidFill>
                <a:srgbClr val="052049"/>
              </a:solidFill>
            </a:endParaRPr>
          </a:p>
        </p:txBody>
      </p:sp>
      <p:sp>
        <p:nvSpPr>
          <p:cNvPr id="5" name="Footer Placeholder 4">
            <a:extLst>
              <a:ext uri="{FF2B5EF4-FFF2-40B4-BE49-F238E27FC236}">
                <a16:creationId xmlns:a16="http://schemas.microsoft.com/office/drawing/2014/main" id="{6C167DC2-F616-2B9F-0A3E-6407999A80A8}"/>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304410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2427B-4450-EEA9-F6E0-9BFB5FB6B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BE455-EF66-2B43-2555-D49E543EF3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11E17-7CCF-F413-774E-D4027C68033D}"/>
              </a:ext>
            </a:extLst>
          </p:cNvPr>
          <p:cNvSpPr>
            <a:spLocks noGrp="1"/>
          </p:cNvSpPr>
          <p:nvPr>
            <p:ph type="body" idx="1"/>
          </p:nvPr>
        </p:nvSpPr>
        <p:spPr/>
        <p:txBody>
          <a:bodyPr/>
          <a:lstStyle/>
          <a:p>
            <a:r>
              <a:rPr lang="en-US" dirty="0"/>
              <a:t>There are many other emotional, physical and mental benefits of aerobic and high intensity exercise or HIIT- discussed in session 5</a:t>
            </a:r>
          </a:p>
          <a:p>
            <a:r>
              <a:rPr lang="en-US" dirty="0"/>
              <a:t>Not matter what type of HIIT you choose based on your physical capacity or experience, find your edge where you feel some discomfort or struggle. This will trigger release of hormones and chemicals in your brain to increase your stress and emotional resilience (improved depression)</a:t>
            </a:r>
          </a:p>
          <a:p>
            <a:endParaRPr lang="en-US" dirty="0"/>
          </a:p>
        </p:txBody>
      </p:sp>
      <p:sp>
        <p:nvSpPr>
          <p:cNvPr id="4" name="Slide Number Placeholder 3">
            <a:extLst>
              <a:ext uri="{FF2B5EF4-FFF2-40B4-BE49-F238E27FC236}">
                <a16:creationId xmlns:a16="http://schemas.microsoft.com/office/drawing/2014/main" id="{518A1689-EEA7-E2BC-562E-472FCD002608}"/>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21</a:t>
            </a:fld>
            <a:endParaRPr lang="en-US" dirty="0">
              <a:solidFill>
                <a:srgbClr val="052049"/>
              </a:solidFill>
            </a:endParaRPr>
          </a:p>
        </p:txBody>
      </p:sp>
      <p:sp>
        <p:nvSpPr>
          <p:cNvPr id="5" name="Footer Placeholder 4">
            <a:extLst>
              <a:ext uri="{FF2B5EF4-FFF2-40B4-BE49-F238E27FC236}">
                <a16:creationId xmlns:a16="http://schemas.microsoft.com/office/drawing/2014/main" id="{24063B61-73A3-35CB-C6AB-4DC91C0C33F2}"/>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4119561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2F8D7-07BC-355C-B1A2-EC4474BBA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2E4ACD-3E88-A089-1A94-D900BD78B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7E532-D966-2955-3D52-52C6EFC9E72A}"/>
              </a:ext>
            </a:extLst>
          </p:cNvPr>
          <p:cNvSpPr>
            <a:spLocks noGrp="1"/>
          </p:cNvSpPr>
          <p:nvPr>
            <p:ph type="body" idx="1"/>
          </p:nvPr>
        </p:nvSpPr>
        <p:spPr/>
        <p:txBody>
          <a:bodyPr/>
          <a:lstStyle/>
          <a:p>
            <a:pPr>
              <a:buClrTx/>
              <a:buFont typeface="Century Gothic" panose="020B0502020202020204" pitchFamily="34" charset="0"/>
              <a:buChar char="►"/>
            </a:pPr>
            <a:r>
              <a:rPr lang="en-US" sz="1600" b="0" i="0" kern="1200" dirty="0">
                <a:solidFill>
                  <a:srgbClr val="052049"/>
                </a:solidFill>
                <a:latin typeface="Arial" panose="020B0604020202020204" pitchFamily="34" charset="0"/>
                <a:ea typeface="+mn-ea"/>
                <a:cs typeface="Gautami" panose="020B0502040204020203" pitchFamily="34" charset="0"/>
              </a:rPr>
              <a:t>Do you have trouble with your sleep habits currently? If so – is it important for you to change your sleep habits?</a:t>
            </a:r>
          </a:p>
          <a:p>
            <a:pPr>
              <a:buClrTx/>
              <a:buFont typeface="Century Gothic" panose="020B0502020202020204" pitchFamily="34" charset="0"/>
              <a:buChar char="►"/>
            </a:pPr>
            <a:r>
              <a:rPr lang="en-US" sz="1600" b="0" i="0" kern="1200" dirty="0">
                <a:solidFill>
                  <a:srgbClr val="052049"/>
                </a:solidFill>
                <a:latin typeface="Arial" panose="020B0604020202020204" pitchFamily="34" charset="0"/>
                <a:ea typeface="+mn-ea"/>
                <a:cs typeface="Gautami" panose="020B0502040204020203" pitchFamily="34" charset="0"/>
              </a:rPr>
              <a:t>Based on this section on sleep, what sleep habits would you like to target?</a:t>
            </a:r>
          </a:p>
          <a:p>
            <a:endParaRPr lang="en-US" dirty="0"/>
          </a:p>
          <a:p>
            <a:endParaRPr lang="en-US" dirty="0"/>
          </a:p>
        </p:txBody>
      </p:sp>
      <p:sp>
        <p:nvSpPr>
          <p:cNvPr id="4" name="Slide Number Placeholder 3">
            <a:extLst>
              <a:ext uri="{FF2B5EF4-FFF2-40B4-BE49-F238E27FC236}">
                <a16:creationId xmlns:a16="http://schemas.microsoft.com/office/drawing/2014/main" id="{C6BEB10A-8AC5-27FA-3BB3-EA0897100CA3}"/>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22</a:t>
            </a:fld>
            <a:endParaRPr lang="en-US" dirty="0">
              <a:solidFill>
                <a:srgbClr val="052049"/>
              </a:solidFill>
            </a:endParaRPr>
          </a:p>
        </p:txBody>
      </p:sp>
      <p:sp>
        <p:nvSpPr>
          <p:cNvPr id="5" name="Footer Placeholder 4">
            <a:extLst>
              <a:ext uri="{FF2B5EF4-FFF2-40B4-BE49-F238E27FC236}">
                <a16:creationId xmlns:a16="http://schemas.microsoft.com/office/drawing/2014/main" id="{FDEAD1B3-97B6-122A-C50F-E0EDC73CA9A6}"/>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570339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024C0-70BF-A4E9-E24C-1F1EC864E3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C7D661-E145-0053-3AE0-9F6D06316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8FED0-F628-5E5B-3D06-CE3E7AFA6F6C}"/>
              </a:ext>
            </a:extLst>
          </p:cNvPr>
          <p:cNvSpPr>
            <a:spLocks noGrp="1"/>
          </p:cNvSpPr>
          <p:nvPr>
            <p:ph type="body" idx="1"/>
          </p:nvPr>
        </p:nvSpPr>
        <p:spPr/>
        <p:txBody>
          <a:bodyPr/>
          <a:lstStyle/>
          <a:p>
            <a:r>
              <a:rPr lang="en-US" dirty="0"/>
              <a:t>Refer to handout provided on resources for relaxation, mindfulness and being in the present.</a:t>
            </a:r>
          </a:p>
          <a:p>
            <a:r>
              <a:rPr lang="en-US" dirty="0"/>
              <a:t>Show how to do diaphragmatic breathing</a:t>
            </a:r>
          </a:p>
          <a:p>
            <a:endParaRPr lang="en-US" dirty="0"/>
          </a:p>
        </p:txBody>
      </p:sp>
      <p:sp>
        <p:nvSpPr>
          <p:cNvPr id="4" name="Slide Number Placeholder 3">
            <a:extLst>
              <a:ext uri="{FF2B5EF4-FFF2-40B4-BE49-F238E27FC236}">
                <a16:creationId xmlns:a16="http://schemas.microsoft.com/office/drawing/2014/main" id="{FFB8F8B7-B1A7-05A7-1FA0-95760602984A}"/>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23</a:t>
            </a:fld>
            <a:endParaRPr lang="en-US" dirty="0">
              <a:solidFill>
                <a:srgbClr val="052049"/>
              </a:solidFill>
            </a:endParaRPr>
          </a:p>
        </p:txBody>
      </p:sp>
      <p:sp>
        <p:nvSpPr>
          <p:cNvPr id="5" name="Footer Placeholder 4">
            <a:extLst>
              <a:ext uri="{FF2B5EF4-FFF2-40B4-BE49-F238E27FC236}">
                <a16:creationId xmlns:a16="http://schemas.microsoft.com/office/drawing/2014/main" id="{EFCD5D1B-B1FF-7732-80A6-5655B59CCD86}"/>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33068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AC11F-C43A-729B-A67A-67CB23040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60A6DB-1372-68A7-F035-BA67BC46B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69E2C-45EA-A3EA-8C55-4356383028FA}"/>
              </a:ext>
            </a:extLst>
          </p:cNvPr>
          <p:cNvSpPr>
            <a:spLocks noGrp="1"/>
          </p:cNvSpPr>
          <p:nvPr>
            <p:ph type="body" idx="1"/>
          </p:nvPr>
        </p:nvSpPr>
        <p:spPr/>
        <p:txBody>
          <a:bodyPr/>
          <a:lstStyle/>
          <a:p>
            <a:r>
              <a:rPr lang="en-US" dirty="0"/>
              <a:t>Describe this as a simple method of controlling your breathing and focusing attention on the body which is a form of </a:t>
            </a:r>
            <a:r>
              <a:rPr lang="en-US" dirty="0" err="1"/>
              <a:t>medititation</a:t>
            </a:r>
            <a:endParaRPr lang="en-US" dirty="0"/>
          </a:p>
          <a:p>
            <a:r>
              <a:rPr lang="en-US" dirty="0"/>
              <a:t>There are many other methods: breath in for 4, hold for 6, breathe out for 8.</a:t>
            </a:r>
          </a:p>
          <a:p>
            <a:endParaRPr lang="en-US" dirty="0"/>
          </a:p>
          <a:p>
            <a:endParaRPr lang="en-US" dirty="0"/>
          </a:p>
        </p:txBody>
      </p:sp>
      <p:sp>
        <p:nvSpPr>
          <p:cNvPr id="4" name="Slide Number Placeholder 3">
            <a:extLst>
              <a:ext uri="{FF2B5EF4-FFF2-40B4-BE49-F238E27FC236}">
                <a16:creationId xmlns:a16="http://schemas.microsoft.com/office/drawing/2014/main" id="{E2CDA253-D85D-C785-4B89-367D7C7F34F0}"/>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24</a:t>
            </a:fld>
            <a:endParaRPr lang="en-US" dirty="0">
              <a:solidFill>
                <a:srgbClr val="052049"/>
              </a:solidFill>
            </a:endParaRPr>
          </a:p>
        </p:txBody>
      </p:sp>
      <p:sp>
        <p:nvSpPr>
          <p:cNvPr id="5" name="Footer Placeholder 4">
            <a:extLst>
              <a:ext uri="{FF2B5EF4-FFF2-40B4-BE49-F238E27FC236}">
                <a16:creationId xmlns:a16="http://schemas.microsoft.com/office/drawing/2014/main" id="{846E2D92-7F95-EB04-29A9-99B07FED7A71}"/>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4199195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9C35A-FD1E-94B8-E970-AFC3FF12B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26C01-DA28-D8B1-FF4B-EE16DEA5C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2C8A9A-BE45-6346-5C6C-D4AF4B10C754}"/>
              </a:ext>
            </a:extLst>
          </p:cNvPr>
          <p:cNvSpPr>
            <a:spLocks noGrp="1"/>
          </p:cNvSpPr>
          <p:nvPr>
            <p:ph type="body" idx="1"/>
          </p:nvPr>
        </p:nvSpPr>
        <p:spPr/>
        <p:txBody>
          <a:bodyPr/>
          <a:lstStyle/>
          <a:p>
            <a:r>
              <a:rPr lang="en-US" dirty="0"/>
              <a:t>Here are resources for Site for </a:t>
            </a:r>
            <a:r>
              <a:rPr lang="en-US" dirty="0" err="1"/>
              <a:t>osher</a:t>
            </a:r>
            <a:r>
              <a:rPr lang="en-US" dirty="0"/>
              <a:t> audio:  </a:t>
            </a:r>
          </a:p>
          <a:p>
            <a:r>
              <a:rPr lang="en-US" dirty="0"/>
              <a:t>https://</a:t>
            </a:r>
            <a:r>
              <a:rPr lang="en-US" dirty="0" err="1"/>
              <a:t>www.healthjourneys.com</a:t>
            </a:r>
            <a:endParaRPr lang="en-US" dirty="0"/>
          </a:p>
          <a:p>
            <a:pPr marL="0" marR="0">
              <a:spcBef>
                <a:spcPts val="0"/>
              </a:spcBef>
              <a:spcAft>
                <a:spcPts val="0"/>
              </a:spcAft>
            </a:pPr>
            <a:r>
              <a:rPr lang="en-US" sz="2400" dirty="0">
                <a:effectLst/>
                <a:latin typeface="Calibri" panose="020F0502020204030204" pitchFamily="34" charset="0"/>
                <a:ea typeface="Calibri" panose="020F0502020204030204" pitchFamily="34" charset="0"/>
              </a:rPr>
              <a:t>Breathe2Relax, </a:t>
            </a:r>
            <a:r>
              <a:rPr lang="en-US" sz="2400" dirty="0" err="1">
                <a:effectLst/>
                <a:latin typeface="Calibri" panose="020F0502020204030204" pitchFamily="34" charset="0"/>
                <a:ea typeface="Calibri" panose="020F0502020204030204" pitchFamily="34" charset="0"/>
              </a:rPr>
              <a:t>InsightTimer</a:t>
            </a:r>
            <a:r>
              <a:rPr lang="en-US" sz="2400" dirty="0">
                <a:effectLst/>
                <a:latin typeface="Calibri" panose="020F0502020204030204" pitchFamily="34" charset="0"/>
                <a:ea typeface="Calibri" panose="020F0502020204030204" pitchFamily="34" charset="0"/>
              </a:rPr>
              <a:t>, Calm</a:t>
            </a:r>
          </a:p>
          <a:p>
            <a:pPr marL="0" marR="0">
              <a:spcBef>
                <a:spcPts val="0"/>
              </a:spcBef>
              <a:spcAft>
                <a:spcPts val="0"/>
              </a:spcAft>
            </a:pPr>
            <a:r>
              <a:rPr lang="en-US" sz="2400" dirty="0">
                <a:effectLst/>
                <a:latin typeface="Calibri" panose="020F0502020204030204" pitchFamily="34" charset="0"/>
                <a:ea typeface="Calibri" panose="020F0502020204030204" pitchFamily="34" charset="0"/>
              </a:rPr>
              <a:t>has mindfulness exercises tab</a:t>
            </a:r>
          </a:p>
          <a:p>
            <a:endParaRPr lang="en-US" dirty="0"/>
          </a:p>
          <a:p>
            <a:endParaRPr lang="en-US" dirty="0"/>
          </a:p>
        </p:txBody>
      </p:sp>
      <p:sp>
        <p:nvSpPr>
          <p:cNvPr id="4" name="Slide Number Placeholder 3">
            <a:extLst>
              <a:ext uri="{FF2B5EF4-FFF2-40B4-BE49-F238E27FC236}">
                <a16:creationId xmlns:a16="http://schemas.microsoft.com/office/drawing/2014/main" id="{C21ED4F4-CF5B-8D53-7A77-5FD71E7D9FC7}"/>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25</a:t>
            </a:fld>
            <a:endParaRPr lang="en-US" dirty="0">
              <a:solidFill>
                <a:srgbClr val="052049"/>
              </a:solidFill>
            </a:endParaRPr>
          </a:p>
        </p:txBody>
      </p:sp>
      <p:sp>
        <p:nvSpPr>
          <p:cNvPr id="5" name="Footer Placeholder 4">
            <a:extLst>
              <a:ext uri="{FF2B5EF4-FFF2-40B4-BE49-F238E27FC236}">
                <a16:creationId xmlns:a16="http://schemas.microsoft.com/office/drawing/2014/main" id="{62C3DA88-740D-85C3-976E-F48A58D7EA3D}"/>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1214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9AFDD-7355-B6B0-0809-3C7833CF23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BA52C9-BC01-91A9-29AF-DAC7F4641C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EEA63D-FDA8-5228-14DE-5918CAA454A1}"/>
              </a:ext>
            </a:extLst>
          </p:cNvPr>
          <p:cNvSpPr>
            <a:spLocks noGrp="1"/>
          </p:cNvSpPr>
          <p:nvPr>
            <p:ph type="body" idx="1"/>
          </p:nvPr>
        </p:nvSpPr>
        <p:spPr/>
        <p:txBody>
          <a:bodyPr/>
          <a:lstStyle/>
          <a:p>
            <a:pPr marL="152396" marR="0" lvl="0" indent="-152396" algn="l" defTabSz="1219170" rtl="0" eaLnBrk="1" fontAlgn="auto" latinLnBrk="0" hangingPunct="1">
              <a:lnSpc>
                <a:spcPct val="100000"/>
              </a:lnSpc>
              <a:spcBef>
                <a:spcPts val="1067"/>
              </a:spcBef>
              <a:spcAft>
                <a:spcPts val="0"/>
              </a:spcAft>
              <a:buClr>
                <a:srgbClr val="178CCB"/>
              </a:buClr>
              <a:buSzTx/>
              <a:buFont typeface="Arial" pitchFamily="34" charset="0"/>
              <a:buChar char="•"/>
              <a:tabLst/>
              <a:defRPr/>
            </a:pPr>
            <a:r>
              <a:rPr lang="en-US" dirty="0"/>
              <a:t>Being in nature, walking in the outdoors and dancing have similar benefits and can help all of these things.</a:t>
            </a:r>
          </a:p>
          <a:p>
            <a:endParaRPr lang="en-US" dirty="0"/>
          </a:p>
        </p:txBody>
      </p:sp>
      <p:sp>
        <p:nvSpPr>
          <p:cNvPr id="4" name="Slide Number Placeholder 3">
            <a:extLst>
              <a:ext uri="{FF2B5EF4-FFF2-40B4-BE49-F238E27FC236}">
                <a16:creationId xmlns:a16="http://schemas.microsoft.com/office/drawing/2014/main" id="{C73EDA12-0B0B-418A-9B2D-2487E83FF548}"/>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26</a:t>
            </a:fld>
            <a:endParaRPr lang="en-US" dirty="0">
              <a:solidFill>
                <a:srgbClr val="052049"/>
              </a:solidFill>
            </a:endParaRPr>
          </a:p>
        </p:txBody>
      </p:sp>
      <p:sp>
        <p:nvSpPr>
          <p:cNvPr id="5" name="Footer Placeholder 4">
            <a:extLst>
              <a:ext uri="{FF2B5EF4-FFF2-40B4-BE49-F238E27FC236}">
                <a16:creationId xmlns:a16="http://schemas.microsoft.com/office/drawing/2014/main" id="{01BE5560-F62C-5099-D1AD-12CB44C28767}"/>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680562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B1D97-68AC-4EBE-A458-C5C2D8BB5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A3BF36-C23B-634E-82CC-5E8351104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3EA1F-8713-4365-FAD0-20B0D1355D77}"/>
              </a:ext>
            </a:extLst>
          </p:cNvPr>
          <p:cNvSpPr>
            <a:spLocks noGrp="1"/>
          </p:cNvSpPr>
          <p:nvPr>
            <p:ph type="body" idx="1"/>
          </p:nvPr>
        </p:nvSpPr>
        <p:spPr/>
        <p:txBody>
          <a:bodyPr>
            <a:normAutofit lnSpcReduction="10000"/>
          </a:bodyPr>
          <a:lstStyle/>
          <a:p>
            <a:r>
              <a:rPr lang="en-US" dirty="0"/>
              <a:t>Finally, social support can buffer the physical and mental impacts of stress—and higher perceived support (having the confidence that we are supported by others) improves both mental and physical health and increases longevity.</a:t>
            </a:r>
          </a:p>
          <a:p>
            <a:r>
              <a:rPr lang="en-US" dirty="0"/>
              <a:t>Social support is multi-faceted. </a:t>
            </a:r>
          </a:p>
          <a:p>
            <a:r>
              <a:rPr lang="en-US" dirty="0"/>
              <a:t>Significant others, family and friends are usually a big source of emotional support and instrumental support, or taking the burden off your shoulders in time of need.</a:t>
            </a:r>
            <a:endParaRPr lang="en-US" dirty="0">
              <a:cs typeface="Calibri"/>
            </a:endParaRPr>
          </a:p>
          <a:p>
            <a:r>
              <a:rPr lang="en-US" dirty="0"/>
              <a:t>Other kinds of support are like the support network in group programs like BRIDGE where there is empathic understanding, sharing of information and encouragement from others who face similar health challenges</a:t>
            </a:r>
          </a:p>
          <a:p>
            <a:r>
              <a:rPr lang="en-US" dirty="0"/>
              <a:t>Other networks of support include people in a church community, work environment or the gym, where people encourage and build confidence and self-esteem</a:t>
            </a:r>
          </a:p>
          <a:p>
            <a:r>
              <a:rPr lang="en-US" dirty="0"/>
              <a:t>It’s helpful to identify and access the different support systems, cast a wide network and spread and spread it out.</a:t>
            </a:r>
          </a:p>
          <a:p>
            <a:endParaRPr lang="en-US" dirty="0"/>
          </a:p>
        </p:txBody>
      </p:sp>
      <p:sp>
        <p:nvSpPr>
          <p:cNvPr id="4" name="Slide Number Placeholder 3">
            <a:extLst>
              <a:ext uri="{FF2B5EF4-FFF2-40B4-BE49-F238E27FC236}">
                <a16:creationId xmlns:a16="http://schemas.microsoft.com/office/drawing/2014/main" id="{DCEABAD3-20C4-C76B-4E0B-882F10E59C31}"/>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27</a:t>
            </a:fld>
            <a:endParaRPr lang="en-US" dirty="0">
              <a:solidFill>
                <a:srgbClr val="052049"/>
              </a:solidFill>
            </a:endParaRPr>
          </a:p>
        </p:txBody>
      </p:sp>
      <p:sp>
        <p:nvSpPr>
          <p:cNvPr id="5" name="Footer Placeholder 4">
            <a:extLst>
              <a:ext uri="{FF2B5EF4-FFF2-40B4-BE49-F238E27FC236}">
                <a16:creationId xmlns:a16="http://schemas.microsoft.com/office/drawing/2014/main" id="{C41B2B97-F7F3-17D1-0DFA-A3DA23F47C58}"/>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758720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8A8AD-7C99-1789-6DD8-67A422A51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A5051-E66A-A4C9-297E-FE2088681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4345C-2C2F-10B1-2C84-33AA0F8235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rgbClr val="052049"/>
                </a:solidFill>
                <a:latin typeface="Arial" panose="020B0604020202020204" pitchFamily="34" charset="0"/>
                <a:ea typeface="+mn-ea"/>
                <a:cs typeface="Gautami" panose="020B0502040204020203" pitchFamily="34" charset="0"/>
              </a:rPr>
              <a:t>Asking for support from others is sometimes not easy. They may disappoint you or not understand its importance to you. Try to avoid overthinking it and instead think of how to handle the disappointment and try again </a:t>
            </a:r>
          </a:p>
          <a:p>
            <a:endParaRPr lang="en-US" dirty="0"/>
          </a:p>
          <a:p>
            <a:endParaRPr lang="en-US" dirty="0"/>
          </a:p>
        </p:txBody>
      </p:sp>
      <p:sp>
        <p:nvSpPr>
          <p:cNvPr id="4" name="Slide Number Placeholder 3">
            <a:extLst>
              <a:ext uri="{FF2B5EF4-FFF2-40B4-BE49-F238E27FC236}">
                <a16:creationId xmlns:a16="http://schemas.microsoft.com/office/drawing/2014/main" id="{C7067ED3-F326-115F-13ED-B1EF8A51EB85}"/>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28</a:t>
            </a:fld>
            <a:endParaRPr lang="en-US" dirty="0">
              <a:solidFill>
                <a:srgbClr val="052049"/>
              </a:solidFill>
            </a:endParaRPr>
          </a:p>
        </p:txBody>
      </p:sp>
      <p:sp>
        <p:nvSpPr>
          <p:cNvPr id="5" name="Footer Placeholder 4">
            <a:extLst>
              <a:ext uri="{FF2B5EF4-FFF2-40B4-BE49-F238E27FC236}">
                <a16:creationId xmlns:a16="http://schemas.microsoft.com/office/drawing/2014/main" id="{9B711BF6-88DF-6816-0507-733564EE0AD6}"/>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542239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47EC3-C091-3A7A-4C42-38B0AF089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6A4EA-045A-5263-D586-1549C3904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0E7F09-597B-4059-486C-B9242FC280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2FD899-978B-0504-0D3F-314C7D9C70CA}"/>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29</a:t>
            </a:fld>
            <a:endParaRPr lang="en-US" dirty="0">
              <a:solidFill>
                <a:srgbClr val="052049"/>
              </a:solidFill>
            </a:endParaRPr>
          </a:p>
        </p:txBody>
      </p:sp>
      <p:sp>
        <p:nvSpPr>
          <p:cNvPr id="5" name="Footer Placeholder 4">
            <a:extLst>
              <a:ext uri="{FF2B5EF4-FFF2-40B4-BE49-F238E27FC236}">
                <a16:creationId xmlns:a16="http://schemas.microsoft.com/office/drawing/2014/main" id="{890DFAF4-376A-196E-D55D-B63B0EAAA950}"/>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60471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43BA6-A62C-C060-01E4-205BE8D29E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289BB8-90C3-EB7A-ECDD-4DD5CA347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A3C155-3ADB-837A-7527-DA831AE59ED5}"/>
              </a:ext>
            </a:extLst>
          </p:cNvPr>
          <p:cNvSpPr>
            <a:spLocks noGrp="1"/>
          </p:cNvSpPr>
          <p:nvPr>
            <p:ph type="body" idx="1"/>
          </p:nvPr>
        </p:nvSpPr>
        <p:spPr/>
        <p:txBody>
          <a:bodyPr/>
          <a:lstStyle/>
          <a:p>
            <a:r>
              <a:rPr lang="en-US" dirty="0"/>
              <a:t>We will start describing what happens to our body when we are under stress and the impact of chronic stress on our physical 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Arial" panose="020B0604020202020204" pitchFamily="34" charset="0"/>
                <a:ea typeface="+mn-ea"/>
                <a:cs typeface="Arial" panose="020B0604020202020204" pitchFamily="34" charset="0"/>
              </a:rPr>
              <a:t>We hope help you build strategies to manage stress reactions by noticing emotions and self-talk, protecting sleep and building a social support network.  </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422B4D7-3D80-48D3-3121-DEC3AC83E449}"/>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3</a:t>
            </a:fld>
            <a:endParaRPr lang="en-US" dirty="0">
              <a:solidFill>
                <a:srgbClr val="052049"/>
              </a:solidFill>
            </a:endParaRPr>
          </a:p>
        </p:txBody>
      </p:sp>
      <p:sp>
        <p:nvSpPr>
          <p:cNvPr id="5" name="Footer Placeholder 4">
            <a:extLst>
              <a:ext uri="{FF2B5EF4-FFF2-40B4-BE49-F238E27FC236}">
                <a16:creationId xmlns:a16="http://schemas.microsoft.com/office/drawing/2014/main" id="{F89F968E-5269-A59E-EDF5-79F92847AD6E}"/>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935742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6A859-0B38-9B96-BCC8-548855BA7D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062936-3356-1F9D-FC5A-E1D5968E1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F3AFB4-9F3B-12AF-B847-96621D625C19}"/>
              </a:ext>
            </a:extLst>
          </p:cNvPr>
          <p:cNvSpPr>
            <a:spLocks noGrp="1"/>
          </p:cNvSpPr>
          <p:nvPr>
            <p:ph type="body" idx="1"/>
          </p:nvPr>
        </p:nvSpPr>
        <p:spPr/>
        <p:txBody>
          <a:bodyPr/>
          <a:lstStyle/>
          <a:p>
            <a:r>
              <a:rPr lang="en-US" dirty="0"/>
              <a:t>Acknowledge and share perspectives on the series. What you have learned from educational part, and what will you take away from the time spent together.  </a:t>
            </a:r>
          </a:p>
          <a:p>
            <a:r>
              <a:rPr lang="en-US" dirty="0"/>
              <a:t>If appropriate invite members to project to 3 months from now and think about how things will be. </a:t>
            </a:r>
          </a:p>
          <a:p>
            <a:r>
              <a:rPr lang="en-US" dirty="0"/>
              <a:t>Invite members to focus on themselves rather than the program (they will be receiving a questionnaire and opportunity for written feedback) </a:t>
            </a:r>
          </a:p>
          <a:p>
            <a:endParaRPr lang="en-US" dirty="0"/>
          </a:p>
        </p:txBody>
      </p:sp>
      <p:sp>
        <p:nvSpPr>
          <p:cNvPr id="4" name="Slide Number Placeholder 3">
            <a:extLst>
              <a:ext uri="{FF2B5EF4-FFF2-40B4-BE49-F238E27FC236}">
                <a16:creationId xmlns:a16="http://schemas.microsoft.com/office/drawing/2014/main" id="{D43CE6D0-4E9D-B057-74E4-D076EA5CE71D}"/>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30</a:t>
            </a:fld>
            <a:endParaRPr lang="en-US" dirty="0">
              <a:solidFill>
                <a:srgbClr val="052049"/>
              </a:solidFill>
            </a:endParaRPr>
          </a:p>
        </p:txBody>
      </p:sp>
      <p:sp>
        <p:nvSpPr>
          <p:cNvPr id="5" name="Footer Placeholder 4">
            <a:extLst>
              <a:ext uri="{FF2B5EF4-FFF2-40B4-BE49-F238E27FC236}">
                <a16:creationId xmlns:a16="http://schemas.microsoft.com/office/drawing/2014/main" id="{59C52B24-7F8A-D96B-82C5-E911C66A73FF}"/>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185470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443AB-F9EC-5496-3BE4-85431D883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1361D-9FB4-CD3C-1096-8C4858F36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DB33C-75FE-72F7-7FC6-096AEE06AB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53BD66-C648-19AB-0D4E-7BB2CC427EB5}"/>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31</a:t>
            </a:fld>
            <a:endParaRPr lang="en-US" dirty="0">
              <a:solidFill>
                <a:srgbClr val="052049"/>
              </a:solidFill>
            </a:endParaRPr>
          </a:p>
        </p:txBody>
      </p:sp>
      <p:sp>
        <p:nvSpPr>
          <p:cNvPr id="5" name="Footer Placeholder 4">
            <a:extLst>
              <a:ext uri="{FF2B5EF4-FFF2-40B4-BE49-F238E27FC236}">
                <a16:creationId xmlns:a16="http://schemas.microsoft.com/office/drawing/2014/main" id="{5042675C-38F6-CA31-3B73-B3EF8B6023B0}"/>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682709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B1F96-5C63-86DA-290B-609087339A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A0F1C-FD11-1BAE-5A58-FA53D5739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88CC3-E308-E926-2255-567E62F923EA}"/>
              </a:ext>
            </a:extLst>
          </p:cNvPr>
          <p:cNvSpPr>
            <a:spLocks noGrp="1"/>
          </p:cNvSpPr>
          <p:nvPr>
            <p:ph type="body" idx="1"/>
          </p:nvPr>
        </p:nvSpPr>
        <p:spPr/>
        <p:txBody>
          <a:bodyPr/>
          <a:lstStyle/>
          <a:p>
            <a:pPr lvl="0"/>
            <a:r>
              <a:rPr lang="en-GB" sz="1600" b="0" i="0" kern="1200" dirty="0">
                <a:solidFill>
                  <a:schemeClr val="tx1"/>
                </a:solidFill>
                <a:effectLst/>
                <a:latin typeface="Arial" panose="020B0604020202020204" pitchFamily="34" charset="0"/>
                <a:ea typeface="+mn-ea"/>
                <a:cs typeface="Arial" panose="020B0604020202020204" pitchFamily="34" charset="0"/>
              </a:rPr>
              <a:t>How do our bodies respond to stress?  Our bodies were built for stress.</a:t>
            </a:r>
          </a:p>
          <a:p>
            <a:pPr lvl="0"/>
            <a:r>
              <a:rPr lang="en-GB" sz="1600" b="0" i="0" kern="1200" dirty="0">
                <a:solidFill>
                  <a:schemeClr val="tx1"/>
                </a:solidFill>
                <a:effectLst/>
                <a:latin typeface="Arial" panose="020B0604020202020204" pitchFamily="34" charset="0"/>
                <a:ea typeface="+mn-ea"/>
                <a:cs typeface="Arial" panose="020B0604020202020204" pitchFamily="34" charset="0"/>
              </a:rPr>
              <a:t>The sympathetic nervous system activates internal resources to protect us. The fight or flight response makes the body stronger and faster when danger is present, increasing blood pressure, heart rate and breathing rate.  It increases hormones and chemicals in our brains to give us energy, and focus our attention when it is needed</a:t>
            </a:r>
          </a:p>
          <a:p>
            <a:pPr lvl="0"/>
            <a:r>
              <a:rPr lang="en-US" sz="1600" b="0" i="0" kern="1200" dirty="0">
                <a:solidFill>
                  <a:schemeClr val="tx1"/>
                </a:solidFill>
                <a:effectLst/>
                <a:latin typeface="Arial" panose="020B0604020202020204" pitchFamily="34" charset="0"/>
                <a:ea typeface="+mn-ea"/>
                <a:cs typeface="Arial" panose="020B0604020202020204" pitchFamily="34" charset="0"/>
              </a:rPr>
              <a:t>The parasympathetic nervous system acts to return the body back to balance after the fight or flight response.</a:t>
            </a:r>
          </a:p>
          <a:p>
            <a:pPr lvl="0"/>
            <a:r>
              <a:rPr lang="en-US" sz="1600" b="0" i="0" kern="1200" dirty="0">
                <a:solidFill>
                  <a:schemeClr val="tx1"/>
                </a:solidFill>
                <a:effectLst/>
                <a:latin typeface="Arial" panose="020B0604020202020204" pitchFamily="34" charset="0"/>
                <a:ea typeface="+mn-ea"/>
                <a:cs typeface="Arial" panose="020B0604020202020204" pitchFamily="34" charset="0"/>
              </a:rPr>
              <a:t>The balance is like a thermostat: while the sympathetic system heats things up, the parasympathetic system cools it down</a:t>
            </a:r>
          </a:p>
          <a:p>
            <a:pPr lvl="0"/>
            <a:r>
              <a:rPr lang="en-US" sz="1600" b="0" i="0" kern="1200" dirty="0">
                <a:solidFill>
                  <a:schemeClr val="tx1"/>
                </a:solidFill>
                <a:effectLst/>
                <a:latin typeface="Arial" panose="020B0604020202020204" pitchFamily="34" charset="0"/>
                <a:ea typeface="+mn-ea"/>
                <a:cs typeface="Arial" panose="020B0604020202020204" pitchFamily="34" charset="0"/>
              </a:rPr>
              <a:t>However, when we don’t have the resources to keep this in balance over time, we overheat and the stress response becomes chronic. </a:t>
            </a:r>
          </a:p>
          <a:p>
            <a:endParaRPr lang="en-US" dirty="0"/>
          </a:p>
        </p:txBody>
      </p:sp>
      <p:sp>
        <p:nvSpPr>
          <p:cNvPr id="4" name="Slide Number Placeholder 3">
            <a:extLst>
              <a:ext uri="{FF2B5EF4-FFF2-40B4-BE49-F238E27FC236}">
                <a16:creationId xmlns:a16="http://schemas.microsoft.com/office/drawing/2014/main" id="{2A0C3423-55C9-9DF2-0581-11DBD6063C33}"/>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4</a:t>
            </a:fld>
            <a:endParaRPr lang="en-US" dirty="0">
              <a:solidFill>
                <a:srgbClr val="052049"/>
              </a:solidFill>
            </a:endParaRPr>
          </a:p>
        </p:txBody>
      </p:sp>
      <p:sp>
        <p:nvSpPr>
          <p:cNvPr id="5" name="Footer Placeholder 4">
            <a:extLst>
              <a:ext uri="{FF2B5EF4-FFF2-40B4-BE49-F238E27FC236}">
                <a16:creationId xmlns:a16="http://schemas.microsoft.com/office/drawing/2014/main" id="{C261510A-DB0C-8646-BB7F-15A5EB0E8856}"/>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497033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22B46-4FB8-C466-4B21-6737FE7367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2E13D-C755-FC15-FA58-27DC597C04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CDEEA-2BFD-77E4-2E5D-67AEB9B4E22E}"/>
              </a:ext>
            </a:extLst>
          </p:cNvPr>
          <p:cNvSpPr>
            <a:spLocks noGrp="1"/>
          </p:cNvSpPr>
          <p:nvPr>
            <p:ph type="body" idx="1"/>
          </p:nvPr>
        </p:nvSpPr>
        <p:spPr/>
        <p:txBody>
          <a:bodyPr/>
          <a:lstStyle/>
          <a:p>
            <a:r>
              <a:rPr lang="en-US" dirty="0"/>
              <a:t>There are downstream effects of chronic stress. </a:t>
            </a:r>
          </a:p>
          <a:p>
            <a:r>
              <a:rPr lang="en-US" dirty="0"/>
              <a:t>When we are exposed to ongoing, chronic stress,  it can lead to physical and psychological wear and tear like fatigue, like trouble sleeping, difficulty concentrating as well as coping behaviors which can also can worsen the situation, such as substance use, eating unhealthy foods, not sleeping well, or socially isolating for example. Over time this can lead to symptoms and downstream illness.</a:t>
            </a:r>
          </a:p>
          <a:p>
            <a:endParaRPr lang="en-US" dirty="0"/>
          </a:p>
        </p:txBody>
      </p:sp>
      <p:sp>
        <p:nvSpPr>
          <p:cNvPr id="4" name="Slide Number Placeholder 3">
            <a:extLst>
              <a:ext uri="{FF2B5EF4-FFF2-40B4-BE49-F238E27FC236}">
                <a16:creationId xmlns:a16="http://schemas.microsoft.com/office/drawing/2014/main" id="{C0B3D547-1EB9-5694-B10C-4D8453725852}"/>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5</a:t>
            </a:fld>
            <a:endParaRPr lang="en-US" dirty="0">
              <a:solidFill>
                <a:srgbClr val="052049"/>
              </a:solidFill>
            </a:endParaRPr>
          </a:p>
        </p:txBody>
      </p:sp>
      <p:sp>
        <p:nvSpPr>
          <p:cNvPr id="5" name="Footer Placeholder 4">
            <a:extLst>
              <a:ext uri="{FF2B5EF4-FFF2-40B4-BE49-F238E27FC236}">
                <a16:creationId xmlns:a16="http://schemas.microsoft.com/office/drawing/2014/main" id="{4A867938-8AA4-A8E9-C884-F3D8AD78DD6E}"/>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636693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F6698-024F-1906-C6F3-AEA667EF4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B6EB4F-0D0B-5AA3-2E04-B8EE0EEF8D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658404-C448-19E1-0858-8B36FA1D833F}"/>
              </a:ext>
            </a:extLst>
          </p:cNvPr>
          <p:cNvSpPr>
            <a:spLocks noGrp="1"/>
          </p:cNvSpPr>
          <p:nvPr>
            <p:ph type="body" idx="1"/>
          </p:nvPr>
        </p:nvSpPr>
        <p:spPr/>
        <p:txBody>
          <a:bodyPr/>
          <a:lstStyle/>
          <a:p>
            <a:r>
              <a:rPr lang="en-GB" sz="1600" b="0" i="0" kern="1200" dirty="0">
                <a:solidFill>
                  <a:schemeClr val="tx1"/>
                </a:solidFill>
                <a:effectLst/>
                <a:latin typeface="Arial" panose="020B0604020202020204" pitchFamily="34" charset="0"/>
                <a:ea typeface="+mn-ea"/>
                <a:cs typeface="Arial" panose="020B0604020202020204" pitchFamily="34" charset="0"/>
              </a:rPr>
              <a:t>We can’t eliminate all sources of stress from our lives, as it’s an inevitable part of life…but we can learn to manage and respond to it better. . </a:t>
            </a:r>
            <a:endParaRPr lang="en-US" sz="1600" b="0" i="0" kern="1200" dirty="0">
              <a:solidFill>
                <a:schemeClr val="tx1"/>
              </a:solidFill>
              <a:effectLst/>
              <a:latin typeface="Arial" panose="020B0604020202020204" pitchFamily="34" charset="0"/>
              <a:ea typeface="+mn-ea"/>
              <a:cs typeface="Arial" panose="020B0604020202020204" pitchFamily="34" charset="0"/>
            </a:endParaRPr>
          </a:p>
          <a:p>
            <a:pPr lvl="0"/>
            <a:r>
              <a:rPr lang="en-GB" sz="1600" b="0" i="0" kern="1200" dirty="0">
                <a:solidFill>
                  <a:schemeClr val="tx1"/>
                </a:solidFill>
                <a:effectLst/>
                <a:latin typeface="Arial" panose="020B0604020202020204" pitchFamily="34" charset="0"/>
                <a:ea typeface="+mn-ea"/>
                <a:cs typeface="Arial" panose="020B0604020202020204" pitchFamily="34" charset="0"/>
              </a:rPr>
              <a:t>The goal is to learn how to </a:t>
            </a:r>
            <a:r>
              <a:rPr lang="en-GB" sz="1600" b="0" i="0" u="sng" kern="1200" dirty="0">
                <a:solidFill>
                  <a:schemeClr val="tx1"/>
                </a:solidFill>
                <a:effectLst/>
                <a:latin typeface="Arial" panose="020B0604020202020204" pitchFamily="34" charset="0"/>
                <a:ea typeface="+mn-ea"/>
                <a:cs typeface="Arial" panose="020B0604020202020204" pitchFamily="34" charset="0"/>
              </a:rPr>
              <a:t>manage our response</a:t>
            </a:r>
            <a:r>
              <a:rPr lang="en-GB" sz="1600" b="0" i="0" kern="1200" dirty="0">
                <a:solidFill>
                  <a:schemeClr val="tx1"/>
                </a:solidFill>
                <a:effectLst/>
                <a:latin typeface="Arial" panose="020B0604020202020204" pitchFamily="34" charset="0"/>
                <a:ea typeface="+mn-ea"/>
                <a:cs typeface="Arial" panose="020B0604020202020204" pitchFamily="34" charset="0"/>
              </a:rPr>
              <a:t> to stressors</a:t>
            </a:r>
            <a:endParaRPr lang="en-US" dirty="0"/>
          </a:p>
          <a:p>
            <a:endParaRPr lang="en-US" dirty="0"/>
          </a:p>
        </p:txBody>
      </p:sp>
      <p:sp>
        <p:nvSpPr>
          <p:cNvPr id="4" name="Slide Number Placeholder 3">
            <a:extLst>
              <a:ext uri="{FF2B5EF4-FFF2-40B4-BE49-F238E27FC236}">
                <a16:creationId xmlns:a16="http://schemas.microsoft.com/office/drawing/2014/main" id="{A9C01DD1-E66A-40E7-8642-D3AB0B06C8E3}"/>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6</a:t>
            </a:fld>
            <a:endParaRPr lang="en-US" dirty="0">
              <a:solidFill>
                <a:srgbClr val="052049"/>
              </a:solidFill>
            </a:endParaRPr>
          </a:p>
        </p:txBody>
      </p:sp>
      <p:sp>
        <p:nvSpPr>
          <p:cNvPr id="5" name="Footer Placeholder 4">
            <a:extLst>
              <a:ext uri="{FF2B5EF4-FFF2-40B4-BE49-F238E27FC236}">
                <a16:creationId xmlns:a16="http://schemas.microsoft.com/office/drawing/2014/main" id="{04D2B822-E876-B57E-C5FB-44DA96B92E56}"/>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312826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BDCB1-E691-6B07-EA48-F2369624D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3381E-4DC0-5A0C-C302-4AE3C936C5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5938A-D4F1-4411-37FF-C2A6E32E72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Stress is a very general word that can describe many different emotions, like an emotional stress soup.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helps to be specific about what emotions we’re feeling when we’re distressed,  because when we identify them, it can help us to understand ourselves better, which can then help us handle the stress better.</a:t>
            </a:r>
          </a:p>
          <a:p>
            <a:endParaRPr lang="en-US" dirty="0"/>
          </a:p>
        </p:txBody>
      </p:sp>
      <p:sp>
        <p:nvSpPr>
          <p:cNvPr id="4" name="Slide Number Placeholder 3">
            <a:extLst>
              <a:ext uri="{FF2B5EF4-FFF2-40B4-BE49-F238E27FC236}">
                <a16:creationId xmlns:a16="http://schemas.microsoft.com/office/drawing/2014/main" id="{BBA0269E-8E23-7E7A-4970-0BF934076ECB}"/>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7</a:t>
            </a:fld>
            <a:endParaRPr lang="en-US" dirty="0">
              <a:solidFill>
                <a:srgbClr val="052049"/>
              </a:solidFill>
            </a:endParaRPr>
          </a:p>
        </p:txBody>
      </p:sp>
      <p:sp>
        <p:nvSpPr>
          <p:cNvPr id="5" name="Footer Placeholder 4">
            <a:extLst>
              <a:ext uri="{FF2B5EF4-FFF2-40B4-BE49-F238E27FC236}">
                <a16:creationId xmlns:a16="http://schemas.microsoft.com/office/drawing/2014/main" id="{69DD65BD-37A2-9FC3-1BC8-CA21056E141F}"/>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300794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0CDAA-44F3-6A85-F5A3-3E89CA12A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7D942-AB39-345D-A757-4B69B3DFA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CECA39-15BC-DB59-C40B-F7A29D606E1B}"/>
              </a:ext>
            </a:extLst>
          </p:cNvPr>
          <p:cNvSpPr>
            <a:spLocks noGrp="1"/>
          </p:cNvSpPr>
          <p:nvPr>
            <p:ph type="body" idx="1"/>
          </p:nvPr>
        </p:nvSpPr>
        <p:spPr/>
        <p:txBody>
          <a:bodyPr/>
          <a:lstStyle/>
          <a:p>
            <a:pPr>
              <a:buClrTx/>
            </a:pPr>
            <a:r>
              <a:rPr lang="en-US" sz="1600" b="0" i="0" kern="1200" dirty="0">
                <a:solidFill>
                  <a:srgbClr val="052049"/>
                </a:solidFill>
                <a:latin typeface="Arial" panose="020B0604020202020204" pitchFamily="34" charset="0"/>
                <a:ea typeface="+mn-ea"/>
                <a:cs typeface="Gautami" panose="020B0502040204020203" pitchFamily="34" charset="0"/>
              </a:rPr>
              <a:t>The emotions wheel handout is a tool that can be used to help find the words to describe how we’re feeling. </a:t>
            </a:r>
          </a:p>
          <a:p>
            <a:pPr>
              <a:buClrTx/>
            </a:pPr>
            <a:r>
              <a:rPr lang="en-US" sz="1600" b="0" i="0" kern="1200" dirty="0">
                <a:solidFill>
                  <a:srgbClr val="052049"/>
                </a:solidFill>
                <a:latin typeface="Arial" panose="020B0604020202020204" pitchFamily="34" charset="0"/>
                <a:ea typeface="+mn-ea"/>
                <a:cs typeface="Gautami" panose="020B0502040204020203" pitchFamily="34" charset="0"/>
              </a:rPr>
              <a:t>Noticing our emotions and writing them down can calm our brains down to take care of our emotions before they can lead to an automatic </a:t>
            </a:r>
            <a:r>
              <a:rPr lang="en-US" sz="1600" b="0" i="0" kern="1200" dirty="0" err="1">
                <a:solidFill>
                  <a:srgbClr val="052049"/>
                </a:solidFill>
                <a:latin typeface="Arial" panose="020B0604020202020204" pitchFamily="34" charset="0"/>
                <a:ea typeface="+mn-ea"/>
                <a:cs typeface="Gautami" panose="020B0502040204020203" pitchFamily="34" charset="0"/>
              </a:rPr>
              <a:t>viscious</a:t>
            </a:r>
            <a:r>
              <a:rPr lang="en-US" sz="1600" b="0" i="0" kern="1200" dirty="0">
                <a:solidFill>
                  <a:srgbClr val="052049"/>
                </a:solidFill>
                <a:latin typeface="Arial" panose="020B0604020202020204" pitchFamily="34" charset="0"/>
                <a:ea typeface="+mn-ea"/>
                <a:cs typeface="Gautami" panose="020B0502040204020203" pitchFamily="34" charset="0"/>
              </a:rPr>
              <a:t> cycle.</a:t>
            </a:r>
          </a:p>
          <a:p>
            <a:pPr>
              <a:buClrTx/>
            </a:pPr>
            <a:r>
              <a:rPr lang="en-US" sz="1600" b="0" i="0" kern="1200" dirty="0">
                <a:solidFill>
                  <a:srgbClr val="052049"/>
                </a:solidFill>
                <a:latin typeface="Arial" panose="020B0604020202020204" pitchFamily="34" charset="0"/>
                <a:ea typeface="+mn-ea"/>
                <a:cs typeface="Gautami" panose="020B0502040204020203" pitchFamily="34" charset="0"/>
              </a:rPr>
              <a:t>******************</a:t>
            </a:r>
          </a:p>
          <a:p>
            <a:pPr>
              <a:buClrTx/>
            </a:pPr>
            <a:r>
              <a:rPr lang="en-US" sz="1600" b="0" i="0" kern="1200" dirty="0">
                <a:solidFill>
                  <a:srgbClr val="052049"/>
                </a:solidFill>
                <a:latin typeface="Arial" panose="020B0604020202020204" pitchFamily="34" charset="0"/>
                <a:ea typeface="+mn-ea"/>
                <a:cs typeface="Gautami" panose="020B0502040204020203" pitchFamily="34" charset="0"/>
              </a:rPr>
              <a:t>Sometimes we run away from our emotions, and sometimes we struggle to identify how we are feeling because we have learned to suppress our emotions, or we have not learned how to identify them.</a:t>
            </a:r>
          </a:p>
        </p:txBody>
      </p:sp>
      <p:sp>
        <p:nvSpPr>
          <p:cNvPr id="4" name="Slide Number Placeholder 3">
            <a:extLst>
              <a:ext uri="{FF2B5EF4-FFF2-40B4-BE49-F238E27FC236}">
                <a16:creationId xmlns:a16="http://schemas.microsoft.com/office/drawing/2014/main" id="{13FDBAB2-2D03-CE57-6E52-FF2A78D7369D}"/>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8</a:t>
            </a:fld>
            <a:endParaRPr lang="en-US" dirty="0">
              <a:solidFill>
                <a:srgbClr val="052049"/>
              </a:solidFill>
            </a:endParaRPr>
          </a:p>
        </p:txBody>
      </p:sp>
      <p:sp>
        <p:nvSpPr>
          <p:cNvPr id="5" name="Footer Placeholder 4">
            <a:extLst>
              <a:ext uri="{FF2B5EF4-FFF2-40B4-BE49-F238E27FC236}">
                <a16:creationId xmlns:a16="http://schemas.microsoft.com/office/drawing/2014/main" id="{4284C493-4486-81D5-5711-42B37895E4A8}"/>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079168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62BDB-A6AE-AEB1-67F6-E979AA888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43B89-EE52-E3E3-DA4B-4C91FBAF48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F850D7-D9FC-48DB-EA49-94CF8A10959D}"/>
              </a:ext>
            </a:extLst>
          </p:cNvPr>
          <p:cNvSpPr>
            <a:spLocks noGrp="1"/>
          </p:cNvSpPr>
          <p:nvPr>
            <p:ph type="body" idx="1"/>
          </p:nvPr>
        </p:nvSpPr>
        <p:spPr/>
        <p:txBody>
          <a:bodyPr>
            <a:normAutofit lnSpcReduction="10000"/>
          </a:bodyPr>
          <a:lstStyle/>
          <a:p>
            <a:pPr>
              <a:spcBef>
                <a:spcPts val="0"/>
              </a:spcBef>
            </a:pPr>
            <a:r>
              <a:rPr lang="en-US" sz="1600" kern="150" dirty="0">
                <a:latin typeface="Gautami" panose="020B0502040204020203" pitchFamily="34" charset="0"/>
                <a:ea typeface="SimSun" panose="02010600030101010101" pitchFamily="2" charset="-122"/>
                <a:cs typeface="Gautami" panose="020B0502040204020203" pitchFamily="34" charset="0"/>
              </a:rPr>
              <a:t>You may recognize these other tools that were introduced in prior sessions: Pause/Notice/Choose is a great tool to use any time of the day to slow ourselves down, taking a breath and noticing the flow of our thoughts, feelings, sensations and what we are saying to ourselves. </a:t>
            </a:r>
          </a:p>
          <a:p>
            <a:pPr>
              <a:spcBef>
                <a:spcPts val="0"/>
              </a:spcBef>
            </a:pPr>
            <a:r>
              <a:rPr lang="en-US" sz="1600" kern="150" dirty="0">
                <a:latin typeface="Gautami" panose="020B0502040204020203" pitchFamily="34" charset="0"/>
                <a:ea typeface="SimSun" panose="02010600030101010101" pitchFamily="2" charset="-122"/>
                <a:cs typeface="Gautami" panose="020B0502040204020203" pitchFamily="34" charset="0"/>
              </a:rPr>
              <a:t>We can choose which thoughts to hold on to and which we can let go of. </a:t>
            </a:r>
          </a:p>
          <a:p>
            <a:pPr>
              <a:spcBef>
                <a:spcPts val="0"/>
              </a:spcBef>
            </a:pPr>
            <a:endParaRPr lang="en-US" sz="1600" kern="150" dirty="0">
              <a:latin typeface="Gautami" panose="020B0502040204020203" pitchFamily="34" charset="0"/>
              <a:ea typeface="SimSun" panose="02010600030101010101" pitchFamily="2" charset="-122"/>
              <a:cs typeface="Gautami" panose="020B0502040204020203" pitchFamily="34" charset="0"/>
            </a:endParaRPr>
          </a:p>
          <a:p>
            <a:pPr>
              <a:spcBef>
                <a:spcPts val="0"/>
              </a:spcBef>
            </a:pPr>
            <a:r>
              <a:rPr lang="en-US" sz="1600" kern="150" dirty="0">
                <a:latin typeface="Gautami" panose="020B0502040204020203" pitchFamily="34" charset="0"/>
                <a:ea typeface="SimSun" panose="02010600030101010101" pitchFamily="2" charset="-122"/>
                <a:cs typeface="Gautam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50" dirty="0">
                <a:latin typeface="Gautami" panose="020B0502040204020203" pitchFamily="34" charset="0"/>
                <a:ea typeface="SimSun" panose="02010600030101010101" pitchFamily="2" charset="-122"/>
                <a:cs typeface="Gautami" panose="020B0502040204020203" pitchFamily="34" charset="0"/>
              </a:rPr>
              <a:t>We can try an exercise on being in the present moment: An example can be with an orange (what you might ask?) but imaging yourself at your kitchen sink peeling an orange. As you peel it you might find your mind drifting back to something that happened last week or something you have to do tomorrow. But if you are in the moment you can really notice the sweet smell of the orange as you peel the skin away, may feel some of the spray of juice that splashes up, feel the juice running over your hands and taste the sweet/citrus tang as it touches your tongue. </a:t>
            </a:r>
          </a:p>
          <a:p>
            <a:pPr>
              <a:spcBef>
                <a:spcPts val="0"/>
              </a:spcBef>
            </a:pPr>
            <a:endParaRPr lang="en-US" sz="1600" kern="150" dirty="0">
              <a:latin typeface="Gautami" panose="020B0502040204020203" pitchFamily="34" charset="0"/>
              <a:ea typeface="SimSun" panose="02010600030101010101" pitchFamily="2" charset="-122"/>
              <a:cs typeface="Gautam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effectLst/>
              <a:latin typeface="Calibri" panose="020F0502020204030204" pitchFamily="34" charset="0"/>
              <a:ea typeface="Calibri" panose="020F0502020204030204" pitchFamily="34" charset="0"/>
            </a:endParaRPr>
          </a:p>
          <a:p>
            <a:endParaRPr lang="en-US" dirty="0"/>
          </a:p>
          <a:p>
            <a:endParaRPr lang="en-US" dirty="0"/>
          </a:p>
        </p:txBody>
      </p:sp>
      <p:sp>
        <p:nvSpPr>
          <p:cNvPr id="4" name="Slide Number Placeholder 3">
            <a:extLst>
              <a:ext uri="{FF2B5EF4-FFF2-40B4-BE49-F238E27FC236}">
                <a16:creationId xmlns:a16="http://schemas.microsoft.com/office/drawing/2014/main" id="{99574A9D-F7DF-2655-C8DD-BABB939C322D}"/>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9</a:t>
            </a:fld>
            <a:endParaRPr lang="en-US" dirty="0">
              <a:solidFill>
                <a:srgbClr val="052049"/>
              </a:solidFill>
            </a:endParaRPr>
          </a:p>
        </p:txBody>
      </p:sp>
      <p:sp>
        <p:nvSpPr>
          <p:cNvPr id="5" name="Footer Placeholder 4">
            <a:extLst>
              <a:ext uri="{FF2B5EF4-FFF2-40B4-BE49-F238E27FC236}">
                <a16:creationId xmlns:a16="http://schemas.microsoft.com/office/drawing/2014/main" id="{89321BCB-8B8A-3EDB-E064-07E58C4018E7}"/>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2947392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5" Type="http://schemas.openxmlformats.org/officeDocument/2006/relationships/image" Target="../media/image32.jpeg"/><Relationship Id="rId4" Type="http://schemas.openxmlformats.org/officeDocument/2006/relationships/image" Target="../media/image22.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40.emf"/><Relationship Id="rId4" Type="http://schemas.openxmlformats.org/officeDocument/2006/relationships/image" Target="../media/image35.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1.jpeg"/><Relationship Id="rId1" Type="http://schemas.openxmlformats.org/officeDocument/2006/relationships/slideMaster" Target="../slideMasters/slideMaster2.xml"/><Relationship Id="rId6" Type="http://schemas.openxmlformats.org/officeDocument/2006/relationships/image" Target="../media/image35.jpe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70960" y="629135"/>
            <a:ext cx="1743437" cy="1130005"/>
          </a:xfrm>
          <a:prstGeom prst="rect">
            <a:avLst/>
          </a:prstGeom>
        </p:spPr>
      </p:pic>
      <p:sp>
        <p:nvSpPr>
          <p:cNvPr id="2" name="Rectangle 1"/>
          <p:cNvSpPr/>
          <p:nvPr userDrawn="1"/>
        </p:nvSpPr>
        <p:spPr bwMode="auto">
          <a:xfrm>
            <a:off x="212035" y="5764696"/>
            <a:ext cx="11979965" cy="109330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22" name="Title 15"/>
          <p:cNvSpPr>
            <a:spLocks noGrp="1"/>
          </p:cNvSpPr>
          <p:nvPr>
            <p:ph type="title" hasCustomPrompt="1"/>
          </p:nvPr>
        </p:nvSpPr>
        <p:spPr>
          <a:xfrm>
            <a:off x="398935" y="2504663"/>
            <a:ext cx="8188479" cy="1749284"/>
          </a:xfrm>
        </p:spPr>
        <p:txBody>
          <a:bodyPr anchor="b">
            <a:noAutofit/>
          </a:bodyPr>
          <a:lstStyle>
            <a:lvl1pPr>
              <a:defRPr sz="4800" b="0" i="0" baseline="0">
                <a:solidFill>
                  <a:schemeClr val="tx1"/>
                </a:solidFill>
                <a:latin typeface="+mj-lt"/>
                <a:ea typeface="Helvetica Neue" panose="02000503000000020004" pitchFamily="2" charset="0"/>
                <a:cs typeface="Arial" panose="020B0604020202020204" pitchFamily="34" charset="0"/>
              </a:defRPr>
            </a:lvl1pPr>
          </a:lstStyle>
          <a:p>
            <a:r>
              <a:rPr lang="en-US" dirty="0"/>
              <a:t>Title Here</a:t>
            </a:r>
          </a:p>
        </p:txBody>
      </p:sp>
      <p:sp>
        <p:nvSpPr>
          <p:cNvPr id="23" name="Date Placeholder 4"/>
          <p:cNvSpPr>
            <a:spLocks noGrp="1"/>
          </p:cNvSpPr>
          <p:nvPr>
            <p:ph type="dt" sz="half" idx="2"/>
          </p:nvPr>
        </p:nvSpPr>
        <p:spPr>
          <a:xfrm>
            <a:off x="425600" y="6155226"/>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24" name="Text Placeholder 2"/>
          <p:cNvSpPr>
            <a:spLocks noGrp="1"/>
          </p:cNvSpPr>
          <p:nvPr>
            <p:ph type="body" sz="quarter" idx="10" hasCustomPrompt="1"/>
          </p:nvPr>
        </p:nvSpPr>
        <p:spPr>
          <a:xfrm>
            <a:off x="423461" y="5469677"/>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25" name="Text Placeholder 3"/>
          <p:cNvSpPr>
            <a:spLocks noGrp="1"/>
          </p:cNvSpPr>
          <p:nvPr>
            <p:ph type="body" sz="quarter" idx="15" hasCustomPrompt="1"/>
          </p:nvPr>
        </p:nvSpPr>
        <p:spPr>
          <a:xfrm>
            <a:off x="403755" y="4246881"/>
            <a:ext cx="8196909"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7630735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6: Stress Management</a:t>
            </a:r>
            <a:endParaRPr lang="en-US" dirty="0"/>
          </a:p>
        </p:txBody>
      </p:sp>
      <p:sp>
        <p:nvSpPr>
          <p:cNvPr id="5" name="Slide Number Placeholder 4"/>
          <p:cNvSpPr>
            <a:spLocks noGrp="1"/>
          </p:cNvSpPr>
          <p:nvPr>
            <p:ph type="sldNum"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7" name="TextBox 6"/>
          <p:cNvSpPr txBox="1"/>
          <p:nvPr userDrawn="1"/>
        </p:nvSpPr>
        <p:spPr bwMode="auto">
          <a:xfrm>
            <a:off x="609605" y="265044"/>
            <a:ext cx="1590260" cy="2831544"/>
          </a:xfrm>
          <a:prstGeom prst="rect">
            <a:avLst/>
          </a:prstGeom>
          <a:noFill/>
          <a:ln w="19050" algn="ctr">
            <a:noFill/>
            <a:miter lim="800000"/>
            <a:headEnd/>
            <a:tailEnd/>
          </a:ln>
        </p:spPr>
        <p:txBody>
          <a:bodyPr wrap="square" lIns="0" tIns="0" rIns="0" bIns="0" rtlCol="0">
            <a:spAutoFit/>
          </a:bodyPr>
          <a:lstStyle/>
          <a:p>
            <a:r>
              <a:rPr lang="en-US" sz="18400" b="0" i="0" dirty="0">
                <a:solidFill>
                  <a:schemeClr val="accent1"/>
                </a:solidFill>
                <a:latin typeface="Arial" panose="020B0604020202020204" pitchFamily="34" charset="0"/>
                <a:ea typeface="Helvetica Neue" panose="02000503000000020004" pitchFamily="2" charset="0"/>
                <a:cs typeface="Arial" panose="020B0604020202020204" pitchFamily="34" charset="0"/>
              </a:rPr>
              <a:t>“</a:t>
            </a:r>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2"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Author’s Name</a:t>
            </a:r>
          </a:p>
        </p:txBody>
      </p:sp>
      <p:sp>
        <p:nvSpPr>
          <p:cNvPr id="13"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6208254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6: Stress Management</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2339688"/>
            <a:ext cx="8791011" cy="1906851"/>
          </a:xfrm>
        </p:spPr>
        <p:txBody>
          <a:bodyPr anchor="ctr">
            <a:noAutofit/>
          </a:bodyPr>
          <a:lstStyle>
            <a:lvl1pPr>
              <a:defRPr sz="4800" b="0" i="0" baseline="0">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
        <p:nvSpPr>
          <p:cNvPr id="2" name="Rectangle 1"/>
          <p:cNvSpPr/>
          <p:nvPr userDrawn="1"/>
        </p:nvSpPr>
        <p:spPr bwMode="auto">
          <a:xfrm>
            <a:off x="4" y="2358889"/>
            <a:ext cx="331305" cy="188180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168220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Teal">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6: Stress Management</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2339688"/>
            <a:ext cx="8791011" cy="1906851"/>
          </a:xfrm>
        </p:spPr>
        <p:txBody>
          <a:bodyPr anchor="ctr">
            <a:noAutofit/>
          </a:bodyPr>
          <a:lstStyle>
            <a:lvl1pPr>
              <a:defRPr sz="4800" b="0" i="0" baseline="0">
                <a:solidFill>
                  <a:schemeClr val="accent2"/>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
        <p:nvSpPr>
          <p:cNvPr id="2" name="Rectangle 1"/>
          <p:cNvSpPr/>
          <p:nvPr userDrawn="1"/>
        </p:nvSpPr>
        <p:spPr bwMode="auto">
          <a:xfrm>
            <a:off x="4" y="2358889"/>
            <a:ext cx="331305" cy="188180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accent2"/>
              </a:solidFill>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213834255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Session 6: Stress Management</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2339688"/>
            <a:ext cx="8791011" cy="1906851"/>
          </a:xfrm>
        </p:spPr>
        <p:txBody>
          <a:bodyPr anchor="ctr">
            <a:noAutofit/>
          </a:bodyPr>
          <a:lstStyle>
            <a:lvl1pPr>
              <a:defRPr sz="4800" b="0" i="0" baseline="0">
                <a:solidFill>
                  <a:schemeClr val="accent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
        <p:nvSpPr>
          <p:cNvPr id="2" name="Rectangle 1"/>
          <p:cNvSpPr/>
          <p:nvPr userDrawn="1"/>
        </p:nvSpPr>
        <p:spPr bwMode="auto">
          <a:xfrm>
            <a:off x="4" y="2358889"/>
            <a:ext cx="331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Tree>
    <p:extLst>
      <p:ext uri="{BB962C8B-B14F-4D97-AF65-F5344CB8AC3E}">
        <p14:creationId xmlns:p14="http://schemas.microsoft.com/office/powerpoint/2010/main" val="68594464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8700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losing with logo – 1">
    <p:bg>
      <p:bgRef idx="1001">
        <a:schemeClr val="bg1"/>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5153582" y="2710217"/>
            <a:ext cx="2094721" cy="136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5713" y="2716696"/>
            <a:ext cx="2099235" cy="1364973"/>
          </a:xfrm>
          <a:prstGeom prst="rect">
            <a:avLst/>
          </a:prstGeom>
        </p:spPr>
      </p:pic>
    </p:spTree>
    <p:extLst>
      <p:ext uri="{BB962C8B-B14F-4D97-AF65-F5344CB8AC3E}">
        <p14:creationId xmlns:p14="http://schemas.microsoft.com/office/powerpoint/2010/main" val="14066553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losing with logo – 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2284" y="2513068"/>
            <a:ext cx="1832365" cy="1831867"/>
          </a:xfrm>
          <a:prstGeom prst="rect">
            <a:avLst/>
          </a:prstGeom>
        </p:spPr>
      </p:pic>
    </p:spTree>
    <p:extLst>
      <p:ext uri="{BB962C8B-B14F-4D97-AF65-F5344CB8AC3E}">
        <p14:creationId xmlns:p14="http://schemas.microsoft.com/office/powerpoint/2010/main" val="18011672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pic>
        <p:nvPicPr>
          <p:cNvPr id="11" name="Picture 10">
            <a:extLst>
              <a:ext uri="{FF2B5EF4-FFF2-40B4-BE49-F238E27FC236}">
                <a16:creationId xmlns:a16="http://schemas.microsoft.com/office/drawing/2014/main" id="{360D46ED-C45A-5D4E-AA02-EF9EDB0FA1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752861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6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7BC7F4D8-5A99-1448-8564-FCC90659795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C7B8961A-B94A-D843-9BDD-2DC2524C1E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70960" y="637901"/>
            <a:ext cx="1729936" cy="1121255"/>
          </a:xfrm>
          <a:prstGeom prst="rect">
            <a:avLst/>
          </a:prstGeom>
        </p:spPr>
      </p:pic>
      <p:sp>
        <p:nvSpPr>
          <p:cNvPr id="2" name="Rectangle 1"/>
          <p:cNvSpPr/>
          <p:nvPr userDrawn="1"/>
        </p:nvSpPr>
        <p:spPr bwMode="auto">
          <a:xfrm>
            <a:off x="212035" y="5764696"/>
            <a:ext cx="11979965" cy="109330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55226"/>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7" name="Text Placeholder 3"/>
          <p:cNvSpPr>
            <a:spLocks noGrp="1"/>
          </p:cNvSpPr>
          <p:nvPr>
            <p:ph type="body" sz="quarter" idx="15" hasCustomPrompt="1"/>
          </p:nvPr>
        </p:nvSpPr>
        <p:spPr>
          <a:xfrm>
            <a:off x="403755" y="4246881"/>
            <a:ext cx="8196909"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0" name="Text Placeholder 2"/>
          <p:cNvSpPr>
            <a:spLocks noGrp="1"/>
          </p:cNvSpPr>
          <p:nvPr>
            <p:ph type="body" sz="quarter" idx="10" hasCustomPrompt="1"/>
          </p:nvPr>
        </p:nvSpPr>
        <p:spPr>
          <a:xfrm>
            <a:off x="423461" y="5469677"/>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1" name="Title 15">
            <a:extLst>
              <a:ext uri="{FF2B5EF4-FFF2-40B4-BE49-F238E27FC236}">
                <a16:creationId xmlns:a16="http://schemas.microsoft.com/office/drawing/2014/main" id="{A8F50CE7-BE49-DF46-A309-403467331352}"/>
              </a:ext>
            </a:extLst>
          </p:cNvPr>
          <p:cNvSpPr>
            <a:spLocks noGrp="1"/>
          </p:cNvSpPr>
          <p:nvPr>
            <p:ph type="title" hasCustomPrompt="1"/>
          </p:nvPr>
        </p:nvSpPr>
        <p:spPr>
          <a:xfrm>
            <a:off x="398935" y="2504663"/>
            <a:ext cx="8188479" cy="1749284"/>
          </a:xfrm>
        </p:spPr>
        <p:txBody>
          <a:bodyPr anchor="b">
            <a:noAutofit/>
          </a:bodyPr>
          <a:lstStyle>
            <a:lvl1pPr>
              <a:defRPr sz="4800" b="0" i="0" baseline="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Title Here</a:t>
            </a:r>
          </a:p>
        </p:txBody>
      </p:sp>
    </p:spTree>
    <p:extLst>
      <p:ext uri="{BB962C8B-B14F-4D97-AF65-F5344CB8AC3E}">
        <p14:creationId xmlns:p14="http://schemas.microsoft.com/office/powerpoint/2010/main" val="530420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18" name="Picture 17">
            <a:extLst>
              <a:ext uri="{FF2B5EF4-FFF2-40B4-BE49-F238E27FC236}">
                <a16:creationId xmlns:a16="http://schemas.microsoft.com/office/drawing/2014/main" id="{845348B5-ADBC-3742-81A7-0E4C003890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920" y="322270"/>
            <a:ext cx="1083733" cy="1083439"/>
          </a:xfrm>
          <a:prstGeom prst="rect">
            <a:avLst/>
          </a:prstGeom>
        </p:spPr>
      </p:pic>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C7B8961A-B94A-D843-9BDD-2DC2524C1E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Tree>
    <p:extLst>
      <p:ext uri="{BB962C8B-B14F-4D97-AF65-F5344CB8AC3E}">
        <p14:creationId xmlns:p14="http://schemas.microsoft.com/office/powerpoint/2010/main" val="22554957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C7B8961A-B94A-D843-9BDD-2DC2524C1E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Tree>
    <p:extLst>
      <p:ext uri="{BB962C8B-B14F-4D97-AF65-F5344CB8AC3E}">
        <p14:creationId xmlns:p14="http://schemas.microsoft.com/office/powerpoint/2010/main" val="27796850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C7B8961A-B94A-D843-9BDD-2DC2524C1E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Tree>
    <p:extLst>
      <p:ext uri="{BB962C8B-B14F-4D97-AF65-F5344CB8AC3E}">
        <p14:creationId xmlns:p14="http://schemas.microsoft.com/office/powerpoint/2010/main" val="32970062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pic>
        <p:nvPicPr>
          <p:cNvPr id="11" name="Picture 10">
            <a:extLst>
              <a:ext uri="{FF2B5EF4-FFF2-40B4-BE49-F238E27FC236}">
                <a16:creationId xmlns:a16="http://schemas.microsoft.com/office/drawing/2014/main" id="{AB461EED-DF40-EF49-BA4F-8A8FD2939BA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7215" y="405152"/>
            <a:ext cx="1303821" cy="1303821"/>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9563316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5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9" name="Picture 8">
            <a:extLst>
              <a:ext uri="{FF2B5EF4-FFF2-40B4-BE49-F238E27FC236}">
                <a16:creationId xmlns:a16="http://schemas.microsoft.com/office/drawing/2014/main" id="{F28021FC-6CE9-D549-BE7A-5D94B0888C2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7215" y="405152"/>
            <a:ext cx="1303821" cy="1303821"/>
          </a:xfrm>
          <a:prstGeom prst="rect">
            <a:avLst/>
          </a:prstGeom>
        </p:spPr>
      </p:pic>
    </p:spTree>
    <p:extLst>
      <p:ext uri="{BB962C8B-B14F-4D97-AF65-F5344CB8AC3E}">
        <p14:creationId xmlns:p14="http://schemas.microsoft.com/office/powerpoint/2010/main" val="32660650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5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9" name="Picture 8">
            <a:extLst>
              <a:ext uri="{FF2B5EF4-FFF2-40B4-BE49-F238E27FC236}">
                <a16:creationId xmlns:a16="http://schemas.microsoft.com/office/drawing/2014/main" id="{F7AD5338-76BD-4C47-9834-F2629B5325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7215" y="405152"/>
            <a:ext cx="1303821" cy="1303821"/>
          </a:xfrm>
          <a:prstGeom prst="rect">
            <a:avLst/>
          </a:prstGeom>
        </p:spPr>
      </p:pic>
    </p:spTree>
    <p:extLst>
      <p:ext uri="{BB962C8B-B14F-4D97-AF65-F5344CB8AC3E}">
        <p14:creationId xmlns:p14="http://schemas.microsoft.com/office/powerpoint/2010/main" val="2286180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5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D478ACD5-01D7-EA49-A1A8-0D5AC50A0B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9575" y="407827"/>
            <a:ext cx="1332975" cy="1332612"/>
          </a:xfrm>
          <a:prstGeom prst="rect">
            <a:avLst/>
          </a:prstGeom>
        </p:spPr>
      </p:pic>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504723CD-1F5B-804C-A079-FE3D1017AF2B}"/>
              </a:ext>
            </a:extLst>
          </p:cNvPr>
          <p:cNvPicPr>
            <a:picLocks noChangeAspect="1"/>
          </p:cNvPicPr>
          <p:nvPr userDrawn="1"/>
        </p:nvPicPr>
        <p:blipFill rotWithShape="1">
          <a:blip r:embed="rId3" cstate="screen">
            <a:alphaModFix amt="45000"/>
            <a:extLst>
              <a:ext uri="{28A0092B-C50C-407E-A947-70E740481C1C}">
                <a14:useLocalDpi xmlns:a14="http://schemas.microsoft.com/office/drawing/2010/main"/>
              </a:ext>
            </a:extLst>
          </a:blip>
          <a:srcRect r="32084"/>
          <a:stretch/>
        </p:blipFill>
        <p:spPr>
          <a:xfrm>
            <a:off x="2992717" y="244782"/>
            <a:ext cx="9199283" cy="2249132"/>
          </a:xfrm>
          <a:prstGeom prst="rect">
            <a:avLst/>
          </a:prstGeom>
        </p:spPr>
      </p:pic>
    </p:spTree>
    <p:extLst>
      <p:ext uri="{BB962C8B-B14F-4D97-AF65-F5344CB8AC3E}">
        <p14:creationId xmlns:p14="http://schemas.microsoft.com/office/powerpoint/2010/main" val="25139842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5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6: Stress Management</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752162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6: Stress Management</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755746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12035" y="5764696"/>
            <a:ext cx="11979965" cy="109330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4" name="Title 15"/>
          <p:cNvSpPr>
            <a:spLocks noGrp="1"/>
          </p:cNvSpPr>
          <p:nvPr>
            <p:ph type="title" hasCustomPrompt="1"/>
          </p:nvPr>
        </p:nvSpPr>
        <p:spPr>
          <a:xfrm>
            <a:off x="398935" y="2504663"/>
            <a:ext cx="8188479" cy="1749284"/>
          </a:xfrm>
        </p:spPr>
        <p:txBody>
          <a:bodyPr anchor="b">
            <a:noAutofit/>
          </a:bodyPr>
          <a:lstStyle>
            <a:lvl1pPr>
              <a:defRPr sz="4800" b="0" i="0" baseline="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Title Here</a:t>
            </a:r>
          </a:p>
        </p:txBody>
      </p:sp>
      <p:sp>
        <p:nvSpPr>
          <p:cNvPr id="15" name="Date Placeholder 4"/>
          <p:cNvSpPr>
            <a:spLocks noGrp="1"/>
          </p:cNvSpPr>
          <p:nvPr>
            <p:ph type="dt" sz="half" idx="2"/>
          </p:nvPr>
        </p:nvSpPr>
        <p:spPr>
          <a:xfrm>
            <a:off x="425600" y="6155226"/>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7" name="Text Placeholder 3"/>
          <p:cNvSpPr>
            <a:spLocks noGrp="1"/>
          </p:cNvSpPr>
          <p:nvPr>
            <p:ph type="body" sz="quarter" idx="15" hasCustomPrompt="1"/>
          </p:nvPr>
        </p:nvSpPr>
        <p:spPr>
          <a:xfrm>
            <a:off x="403755" y="4246881"/>
            <a:ext cx="8196909"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0" name="Text Placeholder 2"/>
          <p:cNvSpPr>
            <a:spLocks noGrp="1"/>
          </p:cNvSpPr>
          <p:nvPr>
            <p:ph type="body" sz="quarter" idx="10" hasCustomPrompt="1"/>
          </p:nvPr>
        </p:nvSpPr>
        <p:spPr>
          <a:xfrm>
            <a:off x="423461" y="5469677"/>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Picture 8">
            <a:extLst>
              <a:ext uri="{FF2B5EF4-FFF2-40B4-BE49-F238E27FC236}">
                <a16:creationId xmlns:a16="http://schemas.microsoft.com/office/drawing/2014/main" id="{44418279-066F-DC44-B86B-14E3FAD25D8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70960" y="637901"/>
            <a:ext cx="1729936" cy="1121255"/>
          </a:xfrm>
          <a:prstGeom prst="rect">
            <a:avLst/>
          </a:prstGeom>
        </p:spPr>
      </p:pic>
    </p:spTree>
    <p:extLst>
      <p:ext uri="{BB962C8B-B14F-4D97-AF65-F5344CB8AC3E}">
        <p14:creationId xmlns:p14="http://schemas.microsoft.com/office/powerpoint/2010/main" val="15301339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6: Stress Management</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6289266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6: Stress Management</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488187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6: Stress Management</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036582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6: Stress Management</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122090365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6: Stress Management</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792787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a:t>Session 6: Stress Management</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a:t>Session 6: Stress Management</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a:t>Session 6: Stress Management</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a:t>Session 6: Stress Management</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2" r="10781" b="28503"/>
          <a:stretch/>
        </p:blipFill>
        <p:spPr>
          <a:xfrm>
            <a:off x="-423333" y="-326882"/>
            <a:ext cx="12615333" cy="7184881"/>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a:t>Session 6: Stress Management</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6: Stress Management</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9" name="Content Placeholder 2">
            <a:extLst>
              <a:ext uri="{FF2B5EF4-FFF2-40B4-BE49-F238E27FC236}">
                <a16:creationId xmlns:a16="http://schemas.microsoft.com/office/drawing/2014/main" id="{79D9FF64-C01C-5C4C-8AB2-E760BF769004}"/>
              </a:ext>
            </a:extLst>
          </p:cNvPr>
          <p:cNvSpPr>
            <a:spLocks noGrp="1"/>
          </p:cNvSpPr>
          <p:nvPr>
            <p:ph sz="quarter" idx="16"/>
          </p:nvPr>
        </p:nvSpPr>
        <p:spPr>
          <a:xfrm>
            <a:off x="604780" y="1869017"/>
            <a:ext cx="10893285" cy="3909483"/>
          </a:xfrm>
        </p:spPr>
        <p:txBody>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5426446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a:t>Session 6: Stress Management</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1320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282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3676384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851932"/>
            <a:ext cx="8199440" cy="500606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8116350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29792871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ver – 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70960" y="629135"/>
            <a:ext cx="1743437" cy="1130005"/>
          </a:xfrm>
          <a:prstGeom prst="rect">
            <a:avLst/>
          </a:prstGeom>
        </p:spPr>
      </p:pic>
      <p:sp>
        <p:nvSpPr>
          <p:cNvPr id="2" name="Rectangle 1"/>
          <p:cNvSpPr/>
          <p:nvPr userDrawn="1"/>
        </p:nvSpPr>
        <p:spPr bwMode="auto">
          <a:xfrm>
            <a:off x="212036" y="5764696"/>
            <a:ext cx="11979965" cy="109330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22" name="Title 15"/>
          <p:cNvSpPr>
            <a:spLocks noGrp="1"/>
          </p:cNvSpPr>
          <p:nvPr>
            <p:ph type="title" hasCustomPrompt="1"/>
          </p:nvPr>
        </p:nvSpPr>
        <p:spPr>
          <a:xfrm>
            <a:off x="398939" y="2504663"/>
            <a:ext cx="8188479" cy="1749284"/>
          </a:xfrm>
        </p:spPr>
        <p:txBody>
          <a:bodyPr anchor="b">
            <a:noAutofit/>
          </a:bodyPr>
          <a:lstStyle>
            <a:lvl1pPr>
              <a:defRPr sz="4800" b="0" i="0" baseline="0">
                <a:solidFill>
                  <a:schemeClr val="tx1"/>
                </a:solidFill>
                <a:latin typeface="+mj-lt"/>
                <a:ea typeface="Helvetica Neue" panose="02000503000000020004" pitchFamily="2" charset="0"/>
                <a:cs typeface="Arial" panose="020B0604020202020204" pitchFamily="34" charset="0"/>
              </a:defRPr>
            </a:lvl1pPr>
          </a:lstStyle>
          <a:p>
            <a:r>
              <a:rPr lang="en-US" dirty="0"/>
              <a:t>Title Here</a:t>
            </a:r>
          </a:p>
        </p:txBody>
      </p:sp>
      <p:sp>
        <p:nvSpPr>
          <p:cNvPr id="23" name="Date Placeholder 4"/>
          <p:cNvSpPr>
            <a:spLocks noGrp="1"/>
          </p:cNvSpPr>
          <p:nvPr>
            <p:ph type="dt" sz="half" idx="2"/>
          </p:nvPr>
        </p:nvSpPr>
        <p:spPr>
          <a:xfrm>
            <a:off x="425600" y="6155230"/>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24" name="Text Placeholder 2"/>
          <p:cNvSpPr>
            <a:spLocks noGrp="1"/>
          </p:cNvSpPr>
          <p:nvPr>
            <p:ph type="body" sz="quarter" idx="10" hasCustomPrompt="1"/>
          </p:nvPr>
        </p:nvSpPr>
        <p:spPr>
          <a:xfrm>
            <a:off x="423464" y="5469681"/>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25" name="Text Placeholder 3"/>
          <p:cNvSpPr>
            <a:spLocks noGrp="1"/>
          </p:cNvSpPr>
          <p:nvPr>
            <p:ph type="body" sz="quarter" idx="15" hasCustomPrompt="1"/>
          </p:nvPr>
        </p:nvSpPr>
        <p:spPr>
          <a:xfrm>
            <a:off x="403756" y="4246881"/>
            <a:ext cx="8196909"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876" indent="0">
              <a:lnSpc>
                <a:spcPct val="100000"/>
              </a:lnSpc>
              <a:buNone/>
              <a:defRPr i="1">
                <a:latin typeface="+mn-lt"/>
              </a:defRPr>
            </a:lvl2pPr>
            <a:lvl3pPr marL="687829" indent="0">
              <a:lnSpc>
                <a:spcPct val="100000"/>
              </a:lnSpc>
              <a:buNone/>
              <a:defRPr i="1">
                <a:latin typeface="+mn-lt"/>
              </a:defRPr>
            </a:lvl3pPr>
            <a:lvl4pPr marL="1066667" indent="0">
              <a:lnSpc>
                <a:spcPct val="100000"/>
              </a:lnSpc>
              <a:buNone/>
              <a:defRPr i="1">
                <a:latin typeface="+mn-lt"/>
              </a:defRPr>
            </a:lvl4pPr>
            <a:lvl5pPr marL="1447620"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75923848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6: Stress Management</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19515925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6: Stress Management</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3" name="Chart Placeholder 2"/>
          <p:cNvSpPr>
            <a:spLocks noGrp="1"/>
          </p:cNvSpPr>
          <p:nvPr>
            <p:ph type="chart" sz="quarter" idx="14"/>
          </p:nvPr>
        </p:nvSpPr>
        <p:spPr>
          <a:xfrm>
            <a:off x="357813" y="450575"/>
            <a:ext cx="11449876" cy="5420140"/>
          </a:xfrm>
          <a:prstGeom prst="rect">
            <a:avLst/>
          </a:prstGeom>
        </p:spPr>
        <p:txBody>
          <a:bodyPr>
            <a:normAutofit/>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dirty="0"/>
              <a:t>Click icon to add chart</a:t>
            </a:r>
          </a:p>
        </p:txBody>
      </p:sp>
    </p:spTree>
    <p:extLst>
      <p:ext uri="{BB962C8B-B14F-4D97-AF65-F5344CB8AC3E}">
        <p14:creationId xmlns:p14="http://schemas.microsoft.com/office/powerpoint/2010/main" val="6329067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6: Stress Management</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9" name="Content Placeholder 2">
            <a:extLst>
              <a:ext uri="{FF2B5EF4-FFF2-40B4-BE49-F238E27FC236}">
                <a16:creationId xmlns:a16="http://schemas.microsoft.com/office/drawing/2014/main" id="{9469704F-E66B-5B41-BF3B-8C6539B48428}"/>
              </a:ext>
            </a:extLst>
          </p:cNvPr>
          <p:cNvSpPr>
            <a:spLocks noGrp="1"/>
          </p:cNvSpPr>
          <p:nvPr>
            <p:ph sz="quarter" idx="16"/>
          </p:nvPr>
        </p:nvSpPr>
        <p:spPr>
          <a:xfrm>
            <a:off x="604780" y="1869017"/>
            <a:ext cx="5220704" cy="3909483"/>
          </a:xfrm>
        </p:spPr>
        <p:txBody>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C99F718F-E8D1-5640-A678-0137FDBAEC9F}"/>
              </a:ext>
            </a:extLst>
          </p:cNvPr>
          <p:cNvSpPr>
            <a:spLocks noGrp="1"/>
          </p:cNvSpPr>
          <p:nvPr>
            <p:ph sz="quarter" idx="20"/>
          </p:nvPr>
        </p:nvSpPr>
        <p:spPr>
          <a:xfrm>
            <a:off x="6311139" y="1869017"/>
            <a:ext cx="5220704" cy="3909483"/>
          </a:xfrm>
        </p:spPr>
        <p:txBody>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8415597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Nav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6: Stress Management</a:t>
            </a:r>
            <a:endParaRPr lang="en-US" dirty="0"/>
          </a:p>
        </p:txBody>
      </p:sp>
      <p:sp>
        <p:nvSpPr>
          <p:cNvPr id="5" name="Slide Number Placeholder 4"/>
          <p:cNvSpPr>
            <a:spLocks noGrp="1"/>
          </p:cNvSpPr>
          <p:nvPr>
            <p:ph type="sldNum"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7" name="TextBox 6"/>
          <p:cNvSpPr txBox="1"/>
          <p:nvPr userDrawn="1"/>
        </p:nvSpPr>
        <p:spPr bwMode="auto">
          <a:xfrm>
            <a:off x="609605" y="265044"/>
            <a:ext cx="1590260" cy="2831544"/>
          </a:xfrm>
          <a:prstGeom prst="rect">
            <a:avLst/>
          </a:prstGeom>
          <a:noFill/>
          <a:ln w="19050" algn="ctr">
            <a:noFill/>
            <a:miter lim="800000"/>
            <a:headEnd/>
            <a:tailEnd/>
          </a:ln>
        </p:spPr>
        <p:txBody>
          <a:bodyPr wrap="square" lIns="0" tIns="0" rIns="0" bIns="0" rtlCol="0">
            <a:spAutoFit/>
          </a:bodyPr>
          <a:lstStyle/>
          <a:p>
            <a:r>
              <a:rPr lang="en-US" sz="18400" b="0" i="0" dirty="0">
                <a:solidFill>
                  <a:schemeClr val="tx2"/>
                </a:solidFill>
                <a:latin typeface="Arial" panose="020B0604020202020204" pitchFamily="34" charset="0"/>
                <a:ea typeface="Helvetica Neue" panose="02000503000000020004" pitchFamily="2" charset="0"/>
                <a:cs typeface="Arial" panose="020B0604020202020204" pitchFamily="34" charset="0"/>
              </a:rPr>
              <a:t>“</a:t>
            </a:r>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179054717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6: Stress Management</a:t>
            </a:r>
            <a:endParaRPr lang="en-US" dirty="0"/>
          </a:p>
        </p:txBody>
      </p:sp>
      <p:sp>
        <p:nvSpPr>
          <p:cNvPr id="5" name="Slide Number Placeholder 4"/>
          <p:cNvSpPr>
            <a:spLocks noGrp="1"/>
          </p:cNvSpPr>
          <p:nvPr>
            <p:ph type="sldNum"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7" name="TextBox 6"/>
          <p:cNvSpPr txBox="1"/>
          <p:nvPr userDrawn="1"/>
        </p:nvSpPr>
        <p:spPr bwMode="auto">
          <a:xfrm>
            <a:off x="609605" y="265044"/>
            <a:ext cx="1590260" cy="2831544"/>
          </a:xfrm>
          <a:prstGeom prst="rect">
            <a:avLst/>
          </a:prstGeom>
          <a:noFill/>
          <a:ln w="19050" algn="ctr">
            <a:noFill/>
            <a:miter lim="800000"/>
            <a:headEnd/>
            <a:tailEnd/>
          </a:ln>
        </p:spPr>
        <p:txBody>
          <a:bodyPr wrap="square" lIns="0" tIns="0" rIns="0" bIns="0" rtlCol="0">
            <a:spAutoFit/>
          </a:bodyPr>
          <a:lstStyle/>
          <a:p>
            <a:r>
              <a:rPr lang="en-US" sz="18400" b="0" i="0" dirty="0">
                <a:solidFill>
                  <a:schemeClr val="accent2"/>
                </a:solidFill>
                <a:latin typeface="Arial" panose="020B0604020202020204" pitchFamily="34" charset="0"/>
                <a:ea typeface="Helvetica Neue" panose="02000503000000020004" pitchFamily="2" charset="0"/>
                <a:cs typeface="Arial" panose="020B0604020202020204" pitchFamily="34" charset="0"/>
              </a:rPr>
              <a:t>“</a:t>
            </a:r>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lorem ipsum. Ut </a:t>
            </a:r>
            <a:r>
              <a:rPr lang="en-US" dirty="0" err="1"/>
              <a:t>enim</a:t>
            </a:r>
            <a:r>
              <a:rPr lang="en-US" dirty="0"/>
              <a:t> ad minim </a:t>
            </a:r>
            <a:r>
              <a:rPr lang="en-US" dirty="0" err="1"/>
              <a:t>quis</a:t>
            </a:r>
            <a:r>
              <a:rPr lang="en-US" dirty="0"/>
              <a:t> </a:t>
            </a:r>
            <a:r>
              <a:rPr lang="en-US" dirty="0" err="1"/>
              <a:t>nostrud</a:t>
            </a:r>
            <a:r>
              <a:rPr lang="en-US" dirty="0"/>
              <a:t>.</a:t>
            </a:r>
          </a:p>
        </p:txBody>
      </p:sp>
      <p:sp>
        <p:nvSpPr>
          <p:cNvPr id="14"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Author’s Name</a:t>
            </a:r>
          </a:p>
        </p:txBody>
      </p:sp>
      <p:sp>
        <p:nvSpPr>
          <p:cNvPr id="15"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207338431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Placeholder 1"/>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cs typeface="Arial" panose="020B0604020202020204" pitchFamily="34" charset="0"/>
              </a:defRPr>
            </a:lvl1pPr>
          </a:lstStyle>
          <a:p>
            <a:r>
              <a:rPr lang="en-US"/>
              <a:t>Session 6: Stress Management</a:t>
            </a:r>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userDrawn="1"/>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ndParaRPr>
          </a:p>
        </p:txBody>
      </p:sp>
    </p:spTree>
    <p:extLst>
      <p:ext uri="{BB962C8B-B14F-4D97-AF65-F5344CB8AC3E}">
        <p14:creationId xmlns:p14="http://schemas.microsoft.com/office/powerpoint/2010/main" val="1203051825"/>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4" r:id="rId4"/>
    <p:sldLayoutId id="2147483982"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4016" r:id="rId14"/>
    <p:sldLayoutId id="2147483994" r:id="rId15"/>
    <p:sldLayoutId id="2147483995" r:id="rId16"/>
  </p:sldLayoutIdLst>
  <p:transition>
    <p:fade/>
  </p:transition>
  <p:hf hd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r>
              <a:rPr lang="en-US"/>
              <a:t>Session 6: Stress Management</a:t>
            </a:r>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1239549721"/>
      </p:ext>
    </p:extLst>
  </p:cSld>
  <p:clrMap bg1="lt1" tx1="dk1" bg2="lt2" tx2="dk2" accent1="accent1" accent2="accent2" accent3="accent3" accent4="accent4" accent5="accent5" accent6="accent6" hlink="hlink" folHlink="folHlink"/>
  <p:sldLayoutIdLst>
    <p:sldLayoutId id="2147483955" r:id="rId1"/>
    <p:sldLayoutId id="2147483972" r:id="rId2"/>
    <p:sldLayoutId id="2147483975" r:id="rId3"/>
    <p:sldLayoutId id="2147483976" r:id="rId4"/>
    <p:sldLayoutId id="2147484011" r:id="rId5"/>
    <p:sldLayoutId id="2147484012" r:id="rId6"/>
    <p:sldLayoutId id="2147484013" r:id="rId7"/>
    <p:sldLayoutId id="2147484001" r:id="rId8"/>
    <p:sldLayoutId id="2147484007" r:id="rId9"/>
    <p:sldLayoutId id="2147484009" r:id="rId10"/>
    <p:sldLayoutId id="2147484008" r:id="rId11"/>
    <p:sldLayoutId id="2147483944" r:id="rId12"/>
    <p:sldLayoutId id="2147483951" r:id="rId13"/>
    <p:sldLayoutId id="2147483953" r:id="rId14"/>
    <p:sldLayoutId id="2147484000" r:id="rId15"/>
    <p:sldLayoutId id="2147483950" r:id="rId16"/>
    <p:sldLayoutId id="2147483960" r:id="rId17"/>
    <p:sldLayoutId id="2147483961" r:id="rId18"/>
    <p:sldLayoutId id="2147483966" r:id="rId19"/>
    <p:sldLayoutId id="2147483967" r:id="rId20"/>
    <p:sldLayoutId id="2147483968" r:id="rId21"/>
    <p:sldLayoutId id="2147483969" r:id="rId22"/>
    <p:sldLayoutId id="2147483970" r:id="rId23"/>
    <p:sldLayoutId id="2147483971" r:id="rId24"/>
    <p:sldLayoutId id="2147484015" r:id="rId25"/>
    <p:sldLayoutId id="2147483954" r:id="rId26"/>
    <p:sldLayoutId id="2147483959" r:id="rId27"/>
    <p:sldLayoutId id="2147484002" r:id="rId28"/>
    <p:sldLayoutId id="2147484014" r:id="rId29"/>
    <p:sldLayoutId id="2147484010" r:id="rId30"/>
    <p:sldLayoutId id="2147484003" r:id="rId31"/>
    <p:sldLayoutId id="2147484017" r:id="rId32"/>
  </p:sldLayoutIdLst>
  <p:transition>
    <p:fade/>
  </p:transition>
  <p:hf hd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hyperlink" Target="http://www.mindfulwaythroughanxiety.com/" TargetMode="External"/><Relationship Id="rId4" Type="http://schemas.openxmlformats.org/officeDocument/2006/relationships/hyperlink" Target="https://self-compassion.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7.sv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for a medical clinic&#10;&#10;Description automatically generated">
            <a:extLst>
              <a:ext uri="{FF2B5EF4-FFF2-40B4-BE49-F238E27FC236}">
                <a16:creationId xmlns:a16="http://schemas.microsoft.com/office/drawing/2014/main" id="{D3996398-7291-8F22-F615-035E235775B8}"/>
              </a:ext>
            </a:extLst>
          </p:cNvPr>
          <p:cNvPicPr>
            <a:picLocks noChangeAspect="1"/>
          </p:cNvPicPr>
          <p:nvPr/>
        </p:nvPicPr>
        <p:blipFill>
          <a:blip r:embed="rId3"/>
          <a:stretch>
            <a:fillRect/>
          </a:stretch>
        </p:blipFill>
        <p:spPr>
          <a:xfrm>
            <a:off x="6764684" y="118245"/>
            <a:ext cx="5758605" cy="7110467"/>
          </a:xfrm>
          <a:prstGeom prst="rect">
            <a:avLst/>
          </a:prstGeom>
        </p:spPr>
      </p:pic>
      <p:sp>
        <p:nvSpPr>
          <p:cNvPr id="9" name="AutoShape 4">
            <a:extLst>
              <a:ext uri="{FF2B5EF4-FFF2-40B4-BE49-F238E27FC236}">
                <a16:creationId xmlns:a16="http://schemas.microsoft.com/office/drawing/2014/main" id="{33593F5B-6EAB-9CFE-28B7-FEADF725BE87}"/>
              </a:ext>
            </a:extLst>
          </p:cNvPr>
          <p:cNvSpPr/>
          <p:nvPr/>
        </p:nvSpPr>
        <p:spPr>
          <a:xfrm flipV="1">
            <a:off x="1333799" y="2932384"/>
            <a:ext cx="4452148" cy="9480"/>
          </a:xfrm>
          <a:prstGeom prst="line">
            <a:avLst/>
          </a:prstGeom>
          <a:ln w="47625" cap="rnd">
            <a:solidFill>
              <a:srgbClr val="C00000"/>
            </a:solidFill>
            <a:prstDash val="solid"/>
            <a:headEnd type="none" w="sm" len="sm"/>
            <a:tailEnd type="none" w="sm" len="sm"/>
          </a:ln>
        </p:spPr>
        <p:txBody>
          <a:bodyPr/>
          <a:lstStyle/>
          <a:p>
            <a:endParaRPr lang="en-US" sz="1800"/>
          </a:p>
        </p:txBody>
      </p:sp>
      <p:sp>
        <p:nvSpPr>
          <p:cNvPr id="11" name="TextBox 2">
            <a:extLst>
              <a:ext uri="{FF2B5EF4-FFF2-40B4-BE49-F238E27FC236}">
                <a16:creationId xmlns:a16="http://schemas.microsoft.com/office/drawing/2014/main" id="{4D288AA1-7323-E7E7-3E7A-2C648B6D2EF0}"/>
              </a:ext>
            </a:extLst>
          </p:cNvPr>
          <p:cNvSpPr txBox="1"/>
          <p:nvPr/>
        </p:nvSpPr>
        <p:spPr>
          <a:xfrm>
            <a:off x="578656" y="2414916"/>
            <a:ext cx="5962437" cy="3925755"/>
          </a:xfrm>
          <a:prstGeom prst="rect">
            <a:avLst/>
          </a:prstGeom>
        </p:spPr>
        <p:txBody>
          <a:bodyPr wrap="square" lIns="0" tIns="0" rIns="0" bIns="0" rtlCol="0" anchor="t">
            <a:spAutoFit/>
          </a:bodyPr>
          <a:lstStyle/>
          <a:p>
            <a:pPr algn="ctr">
              <a:lnSpc>
                <a:spcPts val="3396"/>
              </a:lnSpc>
            </a:pPr>
            <a:r>
              <a:rPr lang="en-US" sz="4800" b="1" spc="17" dirty="0">
                <a:latin typeface="Calibri"/>
                <a:cs typeface="Calibri"/>
              </a:rPr>
              <a:t>BRIDGE Session #6</a:t>
            </a:r>
          </a:p>
          <a:p>
            <a:pPr algn="ctr">
              <a:lnSpc>
                <a:spcPts val="3396"/>
              </a:lnSpc>
            </a:pPr>
            <a:endParaRPr lang="en-US" sz="4800" spc="17" dirty="0">
              <a:latin typeface="Calibri"/>
              <a:cs typeface="Calibri"/>
            </a:endParaRPr>
          </a:p>
          <a:p>
            <a:pPr algn="ctr">
              <a:lnSpc>
                <a:spcPts val="3396"/>
              </a:lnSpc>
            </a:pPr>
            <a:endParaRPr lang="en-US" sz="4800" spc="17" dirty="0">
              <a:latin typeface="Calibri"/>
              <a:cs typeface="Calibri"/>
            </a:endParaRPr>
          </a:p>
          <a:p>
            <a:pPr algn="ctr"/>
            <a:r>
              <a:rPr lang="en-US" sz="4800" b="1" dirty="0">
                <a:latin typeface="Calibri" panose="020F0502020204030204" pitchFamily="34" charset="0"/>
                <a:cs typeface="Calibri" panose="020F0502020204030204" pitchFamily="34" charset="0"/>
              </a:rPr>
              <a:t>Stress Management and </a:t>
            </a:r>
          </a:p>
          <a:p>
            <a:pPr algn="ctr"/>
            <a:r>
              <a:rPr lang="en-US" sz="4800" b="1" dirty="0">
                <a:latin typeface="Calibri" panose="020F0502020204030204" pitchFamily="34" charset="0"/>
                <a:cs typeface="Calibri" panose="020F0502020204030204" pitchFamily="34" charset="0"/>
              </a:rPr>
              <a:t>Protecting Sleep</a:t>
            </a:r>
            <a:endParaRPr lang="en-US" sz="4400" spc="17" dirty="0">
              <a:latin typeface="Calibri"/>
              <a:cs typeface="Calibri"/>
            </a:endParaRPr>
          </a:p>
          <a:p>
            <a:pPr algn="ctr">
              <a:lnSpc>
                <a:spcPts val="3396"/>
              </a:lnSpc>
            </a:pPr>
            <a:endParaRPr lang="en-US" sz="2572" spc="15" dirty="0">
              <a:solidFill>
                <a:srgbClr val="323232"/>
              </a:solidFill>
              <a:latin typeface="Open Sans 1"/>
            </a:endParaRPr>
          </a:p>
        </p:txBody>
      </p:sp>
    </p:spTree>
    <p:extLst>
      <p:ext uri="{BB962C8B-B14F-4D97-AF65-F5344CB8AC3E}">
        <p14:creationId xmlns:p14="http://schemas.microsoft.com/office/powerpoint/2010/main" val="80059306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C148E-96CB-5F08-81F0-435B7F15996E}"/>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8C92E721-81E0-95F1-F289-42AFC6A33389}"/>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753B9A8C-C89F-09A0-776E-A530BA2FAB57}"/>
              </a:ext>
            </a:extLst>
          </p:cNvPr>
          <p:cNvSpPr>
            <a:spLocks noGrp="1"/>
          </p:cNvSpPr>
          <p:nvPr>
            <p:ph type="sldNum" sz="quarter" idx="13"/>
          </p:nvPr>
        </p:nvSpPr>
        <p:spPr/>
        <p:txBody>
          <a:bodyPr/>
          <a:lstStyle/>
          <a:p>
            <a:fld id="{7BCC8D0D-EAEC-449D-9161-023DFF90F2E2}" type="slidenum">
              <a:rPr lang="en-US" smtClean="0"/>
              <a:pPr/>
              <a:t>10</a:t>
            </a:fld>
            <a:endParaRPr lang="en-US" dirty="0"/>
          </a:p>
        </p:txBody>
      </p:sp>
      <p:sp>
        <p:nvSpPr>
          <p:cNvPr id="16" name="AutoShape 4">
            <a:extLst>
              <a:ext uri="{FF2B5EF4-FFF2-40B4-BE49-F238E27FC236}">
                <a16:creationId xmlns:a16="http://schemas.microsoft.com/office/drawing/2014/main" id="{474410DD-787F-7229-720F-A68CFB93A2DE}"/>
              </a:ext>
            </a:extLst>
          </p:cNvPr>
          <p:cNvSpPr/>
          <p:nvPr/>
        </p:nvSpPr>
        <p:spPr>
          <a:xfrm rot="23839" flipV="1">
            <a:off x="1719708" y="930992"/>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graphicFrame>
        <p:nvGraphicFramePr>
          <p:cNvPr id="2" name="Picture Placeholder 4">
            <a:extLst>
              <a:ext uri="{FF2B5EF4-FFF2-40B4-BE49-F238E27FC236}">
                <a16:creationId xmlns:a16="http://schemas.microsoft.com/office/drawing/2014/main" id="{EECEB969-4473-07BD-A034-B942707D7EFE}"/>
              </a:ext>
            </a:extLst>
          </p:cNvPr>
          <p:cNvGraphicFramePr>
            <a:graphicFrameLocks/>
          </p:cNvGraphicFramePr>
          <p:nvPr>
            <p:extLst>
              <p:ext uri="{D42A27DB-BD31-4B8C-83A1-F6EECF244321}">
                <p14:modId xmlns:p14="http://schemas.microsoft.com/office/powerpoint/2010/main" val="360896304"/>
              </p:ext>
            </p:extLst>
          </p:nvPr>
        </p:nvGraphicFramePr>
        <p:xfrm>
          <a:off x="1305225" y="1030485"/>
          <a:ext cx="9581549" cy="5155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6852B6C9-2CCB-18D2-02E6-E21027123A17}"/>
              </a:ext>
            </a:extLst>
          </p:cNvPr>
          <p:cNvSpPr txBox="1">
            <a:spLocks/>
          </p:cNvSpPr>
          <p:nvPr/>
        </p:nvSpPr>
        <p:spPr>
          <a:xfrm>
            <a:off x="2542860" y="197070"/>
            <a:ext cx="9581549" cy="1216557"/>
          </a:xfrm>
          <a:prstGeom prst="rect">
            <a:avLst/>
          </a:prstGeom>
        </p:spPr>
        <p:txBody>
          <a:bodyPr>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Calibri" panose="020F0502020204030204" pitchFamily="34" charset="0"/>
                <a:cs typeface="Calibri" panose="020F0502020204030204" pitchFamily="34" charset="0"/>
              </a:rPr>
              <a:t>Cognitive Behavioral Strategies</a:t>
            </a:r>
          </a:p>
        </p:txBody>
      </p:sp>
      <p:sp>
        <p:nvSpPr>
          <p:cNvPr id="5" name="TextBox 4">
            <a:extLst>
              <a:ext uri="{FF2B5EF4-FFF2-40B4-BE49-F238E27FC236}">
                <a16:creationId xmlns:a16="http://schemas.microsoft.com/office/drawing/2014/main" id="{E3AA66C8-EB7E-F02B-2218-C2722AFFADEC}"/>
              </a:ext>
            </a:extLst>
          </p:cNvPr>
          <p:cNvSpPr txBox="1"/>
          <p:nvPr/>
        </p:nvSpPr>
        <p:spPr>
          <a:xfrm>
            <a:off x="2542860" y="1443349"/>
            <a:ext cx="1900072" cy="584775"/>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“Self-Talk”</a:t>
            </a:r>
          </a:p>
        </p:txBody>
      </p:sp>
      <p:sp>
        <p:nvSpPr>
          <p:cNvPr id="8" name="TextBox 7">
            <a:extLst>
              <a:ext uri="{FF2B5EF4-FFF2-40B4-BE49-F238E27FC236}">
                <a16:creationId xmlns:a16="http://schemas.microsoft.com/office/drawing/2014/main" id="{0F0F53AF-C511-5B16-E0B0-80616187B747}"/>
              </a:ext>
            </a:extLst>
          </p:cNvPr>
          <p:cNvSpPr txBox="1"/>
          <p:nvPr/>
        </p:nvSpPr>
        <p:spPr>
          <a:xfrm>
            <a:off x="9721006" y="5909359"/>
            <a:ext cx="4806805"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Slide courtesy of Jamie Cohen, PsyD. </a:t>
            </a:r>
          </a:p>
        </p:txBody>
      </p:sp>
    </p:spTree>
    <p:extLst>
      <p:ext uri="{BB962C8B-B14F-4D97-AF65-F5344CB8AC3E}">
        <p14:creationId xmlns:p14="http://schemas.microsoft.com/office/powerpoint/2010/main" val="186978398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BD9B2-9243-0B6F-0D59-846D38146042}"/>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FA90A222-0911-F8A2-151D-C39EC1F616E6}"/>
              </a:ext>
            </a:extLst>
          </p:cNvPr>
          <p:cNvSpPr>
            <a:spLocks noGrp="1"/>
          </p:cNvSpPr>
          <p:nvPr>
            <p:ph type="ftr" sz="quarter" idx="12"/>
          </p:nvPr>
        </p:nvSpPr>
        <p:spPr>
          <a:xfrm>
            <a:off x="730870" y="6447270"/>
            <a:ext cx="5747876" cy="137980"/>
          </a:xfrm>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440E073A-24F5-D942-FCE6-F6DB7D5B3BA8}"/>
              </a:ext>
            </a:extLst>
          </p:cNvPr>
          <p:cNvSpPr>
            <a:spLocks noGrp="1"/>
          </p:cNvSpPr>
          <p:nvPr>
            <p:ph type="sldNum" sz="quarter" idx="13"/>
          </p:nvPr>
        </p:nvSpPr>
        <p:spPr>
          <a:xfrm>
            <a:off x="362810" y="6430646"/>
            <a:ext cx="328081" cy="155233"/>
          </a:xfrm>
        </p:spPr>
        <p:txBody>
          <a:bodyPr/>
          <a:lstStyle/>
          <a:p>
            <a:fld id="{7BCC8D0D-EAEC-449D-9161-023DFF90F2E2}" type="slidenum">
              <a:rPr lang="en-US" smtClean="0"/>
              <a:pPr/>
              <a:t>11</a:t>
            </a:fld>
            <a:endParaRPr lang="en-US" dirty="0"/>
          </a:p>
        </p:txBody>
      </p:sp>
      <p:sp>
        <p:nvSpPr>
          <p:cNvPr id="16" name="AutoShape 4">
            <a:extLst>
              <a:ext uri="{FF2B5EF4-FFF2-40B4-BE49-F238E27FC236}">
                <a16:creationId xmlns:a16="http://schemas.microsoft.com/office/drawing/2014/main" id="{7C185360-A444-02A8-877C-BEECF21E29E4}"/>
              </a:ext>
            </a:extLst>
          </p:cNvPr>
          <p:cNvSpPr/>
          <p:nvPr/>
        </p:nvSpPr>
        <p:spPr>
          <a:xfrm rot="23839" flipV="1">
            <a:off x="1750249" y="660672"/>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graphicFrame>
        <p:nvGraphicFramePr>
          <p:cNvPr id="2" name="Picture Placeholder 4">
            <a:extLst>
              <a:ext uri="{FF2B5EF4-FFF2-40B4-BE49-F238E27FC236}">
                <a16:creationId xmlns:a16="http://schemas.microsoft.com/office/drawing/2014/main" id="{4CBFFE80-8387-9AA1-C711-834FD15420BB}"/>
              </a:ext>
            </a:extLst>
          </p:cNvPr>
          <p:cNvGraphicFramePr>
            <a:graphicFrameLocks/>
          </p:cNvGraphicFramePr>
          <p:nvPr>
            <p:extLst>
              <p:ext uri="{D42A27DB-BD31-4B8C-83A1-F6EECF244321}">
                <p14:modId xmlns:p14="http://schemas.microsoft.com/office/powerpoint/2010/main" val="2689319301"/>
              </p:ext>
            </p:extLst>
          </p:nvPr>
        </p:nvGraphicFramePr>
        <p:xfrm>
          <a:off x="0" y="543243"/>
          <a:ext cx="10180638" cy="553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a:extLst>
              <a:ext uri="{FF2B5EF4-FFF2-40B4-BE49-F238E27FC236}">
                <a16:creationId xmlns:a16="http://schemas.microsoft.com/office/drawing/2014/main" id="{F23B9EA0-D588-8D69-5ACC-B3AC2CE65412}"/>
              </a:ext>
            </a:extLst>
          </p:cNvPr>
          <p:cNvSpPr/>
          <p:nvPr/>
        </p:nvSpPr>
        <p:spPr>
          <a:xfrm>
            <a:off x="7006736" y="1235191"/>
            <a:ext cx="3540368" cy="122655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alibri" panose="020F0502020204030204" pitchFamily="34" charset="0"/>
                <a:cs typeface="Calibri" panose="020F0502020204030204" pitchFamily="34" charset="0"/>
              </a:rPr>
              <a:t>“My liver is going to fail.”</a:t>
            </a:r>
          </a:p>
        </p:txBody>
      </p:sp>
      <p:sp>
        <p:nvSpPr>
          <p:cNvPr id="4" name="Rounded Rectangle 3">
            <a:extLst>
              <a:ext uri="{FF2B5EF4-FFF2-40B4-BE49-F238E27FC236}">
                <a16:creationId xmlns:a16="http://schemas.microsoft.com/office/drawing/2014/main" id="{CFF304B7-7296-6FCB-2695-95C2E00CF452}"/>
              </a:ext>
            </a:extLst>
          </p:cNvPr>
          <p:cNvSpPr/>
          <p:nvPr/>
        </p:nvSpPr>
        <p:spPr>
          <a:xfrm>
            <a:off x="8703652" y="3506496"/>
            <a:ext cx="2844019" cy="109757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alibri" panose="020F0502020204030204" pitchFamily="34" charset="0"/>
                <a:cs typeface="Calibri" panose="020F0502020204030204" pitchFamily="34" charset="0"/>
              </a:rPr>
              <a:t>Fear, anxiety, hopelessness</a:t>
            </a:r>
          </a:p>
        </p:txBody>
      </p:sp>
      <p:sp>
        <p:nvSpPr>
          <p:cNvPr id="5" name="Rounded Rectangle 4">
            <a:extLst>
              <a:ext uri="{FF2B5EF4-FFF2-40B4-BE49-F238E27FC236}">
                <a16:creationId xmlns:a16="http://schemas.microsoft.com/office/drawing/2014/main" id="{FFC63E35-55E7-8D8A-600A-0E93AB9DF35C}"/>
              </a:ext>
            </a:extLst>
          </p:cNvPr>
          <p:cNvSpPr/>
          <p:nvPr/>
        </p:nvSpPr>
        <p:spPr>
          <a:xfrm>
            <a:off x="7006736" y="5079586"/>
            <a:ext cx="3417797" cy="110897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alibri" panose="020F0502020204030204" pitchFamily="34" charset="0"/>
                <a:cs typeface="Calibri" panose="020F0502020204030204" pitchFamily="34" charset="0"/>
              </a:rPr>
              <a:t>Rapid heartbeat, sleeplessness, muscle tension</a:t>
            </a:r>
          </a:p>
        </p:txBody>
      </p:sp>
      <p:sp>
        <p:nvSpPr>
          <p:cNvPr id="8" name="Rounded Rectangle 7">
            <a:extLst>
              <a:ext uri="{FF2B5EF4-FFF2-40B4-BE49-F238E27FC236}">
                <a16:creationId xmlns:a16="http://schemas.microsoft.com/office/drawing/2014/main" id="{FF7BB35C-E597-E649-36BA-BE023E8BE45C}"/>
              </a:ext>
            </a:extLst>
          </p:cNvPr>
          <p:cNvSpPr/>
          <p:nvPr/>
        </p:nvSpPr>
        <p:spPr>
          <a:xfrm>
            <a:off x="1386253" y="3624307"/>
            <a:ext cx="2609534" cy="19595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kern="1200">
                <a:latin typeface="Calibri" panose="020F0502020204030204" pitchFamily="34" charset="0"/>
                <a:cs typeface="Calibri" panose="020F0502020204030204" pitchFamily="34" charset="0"/>
              </a:rPr>
              <a:t>Isolation / Avoidance / Decreased self-care</a:t>
            </a:r>
            <a:endParaRPr lang="en-US" sz="2000">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18CE4846-ED5A-5446-8876-954780B86819}"/>
              </a:ext>
            </a:extLst>
          </p:cNvPr>
          <p:cNvSpPr txBox="1">
            <a:spLocks/>
          </p:cNvSpPr>
          <p:nvPr/>
        </p:nvSpPr>
        <p:spPr>
          <a:xfrm>
            <a:off x="1329249" y="36664"/>
            <a:ext cx="9472378" cy="1108974"/>
          </a:xfrm>
          <a:prstGeom prst="rect">
            <a:avLst/>
          </a:prstGeom>
        </p:spPr>
        <p:txBody>
          <a:bodyPr>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latin typeface="Calibri" panose="020F0502020204030204" pitchFamily="34" charset="0"/>
                <a:cs typeface="Calibri" panose="020F0502020204030204" pitchFamily="34" charset="0"/>
              </a:rPr>
              <a:t>Unhelpful self-talk</a:t>
            </a:r>
          </a:p>
        </p:txBody>
      </p:sp>
    </p:spTree>
    <p:extLst>
      <p:ext uri="{BB962C8B-B14F-4D97-AF65-F5344CB8AC3E}">
        <p14:creationId xmlns:p14="http://schemas.microsoft.com/office/powerpoint/2010/main" val="48375490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F6B67-DC99-4DE6-18D2-6A80FABFA38F}"/>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5539B9C6-EBC2-92F1-D0FE-20E352854F12}"/>
              </a:ext>
            </a:extLst>
          </p:cNvPr>
          <p:cNvSpPr>
            <a:spLocks noGrp="1"/>
          </p:cNvSpPr>
          <p:nvPr>
            <p:ph type="ftr" sz="quarter" idx="12"/>
          </p:nvPr>
        </p:nvSpPr>
        <p:spPr>
          <a:xfrm>
            <a:off x="730870" y="5967210"/>
            <a:ext cx="5747876" cy="137980"/>
          </a:xfrm>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6755FC21-2171-9230-BF62-05CB8A8744B5}"/>
              </a:ext>
            </a:extLst>
          </p:cNvPr>
          <p:cNvSpPr>
            <a:spLocks noGrp="1"/>
          </p:cNvSpPr>
          <p:nvPr>
            <p:ph type="sldNum" sz="quarter" idx="13"/>
          </p:nvPr>
        </p:nvSpPr>
        <p:spPr>
          <a:xfrm>
            <a:off x="362810" y="5950586"/>
            <a:ext cx="328081" cy="155233"/>
          </a:xfrm>
        </p:spPr>
        <p:txBody>
          <a:bodyPr/>
          <a:lstStyle/>
          <a:p>
            <a:fld id="{7BCC8D0D-EAEC-449D-9161-023DFF90F2E2}" type="slidenum">
              <a:rPr lang="en-US" smtClean="0"/>
              <a:pPr/>
              <a:t>12</a:t>
            </a:fld>
            <a:endParaRPr lang="en-US" dirty="0"/>
          </a:p>
        </p:txBody>
      </p:sp>
      <p:sp>
        <p:nvSpPr>
          <p:cNvPr id="16" name="AutoShape 4">
            <a:extLst>
              <a:ext uri="{FF2B5EF4-FFF2-40B4-BE49-F238E27FC236}">
                <a16:creationId xmlns:a16="http://schemas.microsoft.com/office/drawing/2014/main" id="{47FCE153-6BD7-BCC6-8317-11D47281F4C5}"/>
              </a:ext>
            </a:extLst>
          </p:cNvPr>
          <p:cNvSpPr/>
          <p:nvPr/>
        </p:nvSpPr>
        <p:spPr>
          <a:xfrm rot="23839" flipV="1">
            <a:off x="1773738" y="665012"/>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graphicFrame>
        <p:nvGraphicFramePr>
          <p:cNvPr id="2" name="Picture Placeholder 4">
            <a:extLst>
              <a:ext uri="{FF2B5EF4-FFF2-40B4-BE49-F238E27FC236}">
                <a16:creationId xmlns:a16="http://schemas.microsoft.com/office/drawing/2014/main" id="{C1E7855D-0C1F-D733-28FE-74C10463E659}"/>
              </a:ext>
            </a:extLst>
          </p:cNvPr>
          <p:cNvGraphicFramePr>
            <a:graphicFrameLocks/>
          </p:cNvGraphicFramePr>
          <p:nvPr>
            <p:extLst>
              <p:ext uri="{D42A27DB-BD31-4B8C-83A1-F6EECF244321}">
                <p14:modId xmlns:p14="http://schemas.microsoft.com/office/powerpoint/2010/main" val="2661560385"/>
              </p:ext>
            </p:extLst>
          </p:nvPr>
        </p:nvGraphicFramePr>
        <p:xfrm>
          <a:off x="0" y="468604"/>
          <a:ext cx="10180638" cy="553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a:extLst>
              <a:ext uri="{FF2B5EF4-FFF2-40B4-BE49-F238E27FC236}">
                <a16:creationId xmlns:a16="http://schemas.microsoft.com/office/drawing/2014/main" id="{E36A1495-A906-1C5C-013A-616D2B70CB3F}"/>
              </a:ext>
            </a:extLst>
          </p:cNvPr>
          <p:cNvSpPr/>
          <p:nvPr/>
        </p:nvSpPr>
        <p:spPr>
          <a:xfrm>
            <a:off x="6956182" y="1250049"/>
            <a:ext cx="3540368" cy="122655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“I may develop liver problems someday. </a:t>
            </a:r>
            <a:r>
              <a:rPr lang="en-US" sz="2000" b="1" dirty="0">
                <a:latin typeface="Calibri" panose="020F0502020204030204" pitchFamily="34" charset="0"/>
                <a:cs typeface="Calibri" panose="020F0502020204030204" pitchFamily="34" charset="0"/>
              </a:rPr>
              <a:t>Then again, I may not.”</a:t>
            </a:r>
          </a:p>
        </p:txBody>
      </p:sp>
      <p:sp>
        <p:nvSpPr>
          <p:cNvPr id="4" name="Rounded Rectangle 3">
            <a:extLst>
              <a:ext uri="{FF2B5EF4-FFF2-40B4-BE49-F238E27FC236}">
                <a16:creationId xmlns:a16="http://schemas.microsoft.com/office/drawing/2014/main" id="{4F43F7E7-D096-EA20-01E6-C65081401B43}"/>
              </a:ext>
            </a:extLst>
          </p:cNvPr>
          <p:cNvSpPr/>
          <p:nvPr/>
        </p:nvSpPr>
        <p:spPr>
          <a:xfrm>
            <a:off x="8703652" y="3620796"/>
            <a:ext cx="2844019" cy="109757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alibri" panose="020F0502020204030204" pitchFamily="34" charset="0"/>
                <a:cs typeface="Calibri" panose="020F0502020204030204" pitchFamily="34" charset="0"/>
              </a:rPr>
              <a:t>Hopefulness</a:t>
            </a:r>
            <a:r>
              <a:rPr lang="en-US" sz="2200">
                <a:latin typeface="Calibri" panose="020F0502020204030204" pitchFamily="34" charset="0"/>
                <a:cs typeface="Calibri" panose="020F0502020204030204" pitchFamily="34" charset="0"/>
              </a:rPr>
              <a:t> / Sense of calm / Reduced anxiety</a:t>
            </a:r>
          </a:p>
        </p:txBody>
      </p:sp>
      <p:sp>
        <p:nvSpPr>
          <p:cNvPr id="5" name="Rounded Rectangle 4">
            <a:extLst>
              <a:ext uri="{FF2B5EF4-FFF2-40B4-BE49-F238E27FC236}">
                <a16:creationId xmlns:a16="http://schemas.microsoft.com/office/drawing/2014/main" id="{A57EA219-1760-A472-AF17-F11D3A902119}"/>
              </a:ext>
            </a:extLst>
          </p:cNvPr>
          <p:cNvSpPr/>
          <p:nvPr/>
        </p:nvSpPr>
        <p:spPr>
          <a:xfrm>
            <a:off x="7006736" y="5079586"/>
            <a:ext cx="3417797" cy="110897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200" dirty="0">
                <a:latin typeface="Calibri" panose="020F0502020204030204" pitchFamily="34" charset="0"/>
                <a:cs typeface="Calibri" panose="020F0502020204030204" pitchFamily="34" charset="0"/>
              </a:rPr>
              <a:t>Slower </a:t>
            </a:r>
            <a:r>
              <a:rPr lang="en-US" sz="2000" dirty="0">
                <a:latin typeface="Calibri" panose="020F0502020204030204" pitchFamily="34" charset="0"/>
                <a:cs typeface="Calibri" panose="020F0502020204030204" pitchFamily="34" charset="0"/>
              </a:rPr>
              <a:t>breathing</a:t>
            </a:r>
            <a:r>
              <a:rPr lang="en-US" sz="2200" dirty="0">
                <a:latin typeface="Calibri" panose="020F0502020204030204" pitchFamily="34" charset="0"/>
                <a:cs typeface="Calibri" panose="020F0502020204030204" pitchFamily="34" charset="0"/>
              </a:rPr>
              <a:t> / Relaxation / Reduced tension</a:t>
            </a:r>
          </a:p>
        </p:txBody>
      </p:sp>
      <p:sp>
        <p:nvSpPr>
          <p:cNvPr id="8" name="Rounded Rectangle 7">
            <a:extLst>
              <a:ext uri="{FF2B5EF4-FFF2-40B4-BE49-F238E27FC236}">
                <a16:creationId xmlns:a16="http://schemas.microsoft.com/office/drawing/2014/main" id="{9FA73BE8-0C92-E292-EB17-E84B7E0A8F07}"/>
              </a:ext>
            </a:extLst>
          </p:cNvPr>
          <p:cNvSpPr/>
          <p:nvPr/>
        </p:nvSpPr>
        <p:spPr>
          <a:xfrm>
            <a:off x="1386253" y="3738607"/>
            <a:ext cx="2609534" cy="19595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alibri" panose="020F0502020204030204" pitchFamily="34" charset="0"/>
                <a:cs typeface="Calibri" panose="020F0502020204030204" pitchFamily="34" charset="0"/>
              </a:rPr>
              <a:t>Self-care / Socializing / Having fun/ Embracing the present moment</a:t>
            </a:r>
          </a:p>
        </p:txBody>
      </p:sp>
      <p:sp>
        <p:nvSpPr>
          <p:cNvPr id="10" name="Title 1">
            <a:extLst>
              <a:ext uri="{FF2B5EF4-FFF2-40B4-BE49-F238E27FC236}">
                <a16:creationId xmlns:a16="http://schemas.microsoft.com/office/drawing/2014/main" id="{DAB3B8EC-2980-097A-2D63-0FB77D3BA8B3}"/>
              </a:ext>
            </a:extLst>
          </p:cNvPr>
          <p:cNvSpPr txBox="1">
            <a:spLocks/>
          </p:cNvSpPr>
          <p:nvPr/>
        </p:nvSpPr>
        <p:spPr>
          <a:xfrm>
            <a:off x="268711" y="49602"/>
            <a:ext cx="11278959" cy="862739"/>
          </a:xfrm>
          <a:prstGeom prst="rect">
            <a:avLst/>
          </a:prstGeom>
        </p:spPr>
        <p:txBody>
          <a:bodyPr>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latin typeface="Calibri" panose="020F0502020204030204" pitchFamily="34" charset="0"/>
                <a:cs typeface="Calibri" panose="020F0502020204030204" pitchFamily="34" charset="0"/>
              </a:rPr>
              <a:t>Helpful self-talk</a:t>
            </a:r>
          </a:p>
        </p:txBody>
      </p:sp>
    </p:spTree>
    <p:extLst>
      <p:ext uri="{BB962C8B-B14F-4D97-AF65-F5344CB8AC3E}">
        <p14:creationId xmlns:p14="http://schemas.microsoft.com/office/powerpoint/2010/main" val="249274368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6D677-57DB-61C7-A6D3-31705EF618E9}"/>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DFC92DD7-05B3-E07A-C9C9-78ED62FB3BD8}"/>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EA9BFD1B-EE71-E563-34F6-531871D70923}"/>
              </a:ext>
            </a:extLst>
          </p:cNvPr>
          <p:cNvSpPr>
            <a:spLocks noGrp="1"/>
          </p:cNvSpPr>
          <p:nvPr>
            <p:ph type="sldNum" sz="quarter" idx="13"/>
          </p:nvPr>
        </p:nvSpPr>
        <p:spPr/>
        <p:txBody>
          <a:bodyPr/>
          <a:lstStyle/>
          <a:p>
            <a:fld id="{7BCC8D0D-EAEC-449D-9161-023DFF90F2E2}" type="slidenum">
              <a:rPr lang="en-US" smtClean="0"/>
              <a:pPr/>
              <a:t>13</a:t>
            </a:fld>
            <a:endParaRPr lang="en-US" dirty="0"/>
          </a:p>
        </p:txBody>
      </p:sp>
      <p:sp>
        <p:nvSpPr>
          <p:cNvPr id="16" name="AutoShape 4">
            <a:extLst>
              <a:ext uri="{FF2B5EF4-FFF2-40B4-BE49-F238E27FC236}">
                <a16:creationId xmlns:a16="http://schemas.microsoft.com/office/drawing/2014/main" id="{F0D2F002-8AEC-82C1-DED6-F0AC31848F35}"/>
              </a:ext>
            </a:extLst>
          </p:cNvPr>
          <p:cNvSpPr/>
          <p:nvPr/>
        </p:nvSpPr>
        <p:spPr>
          <a:xfrm rot="23839" flipV="1">
            <a:off x="1961548" y="804571"/>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graphicFrame>
        <p:nvGraphicFramePr>
          <p:cNvPr id="3" name="Content Placeholder 2">
            <a:extLst>
              <a:ext uri="{FF2B5EF4-FFF2-40B4-BE49-F238E27FC236}">
                <a16:creationId xmlns:a16="http://schemas.microsoft.com/office/drawing/2014/main" id="{C726F53A-D39C-569F-359D-1FDCDA393D5F}"/>
              </a:ext>
            </a:extLst>
          </p:cNvPr>
          <p:cNvGraphicFramePr>
            <a:graphicFrameLocks/>
          </p:cNvGraphicFramePr>
          <p:nvPr>
            <p:extLst>
              <p:ext uri="{D42A27DB-BD31-4B8C-83A1-F6EECF244321}">
                <p14:modId xmlns:p14="http://schemas.microsoft.com/office/powerpoint/2010/main" val="2720378264"/>
              </p:ext>
            </p:extLst>
          </p:nvPr>
        </p:nvGraphicFramePr>
        <p:xfrm>
          <a:off x="739290" y="1167216"/>
          <a:ext cx="10337800" cy="491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CCE22C2F-308D-DBB6-D327-231F820EF9B3}"/>
              </a:ext>
            </a:extLst>
          </p:cNvPr>
          <p:cNvSpPr txBox="1">
            <a:spLocks/>
          </p:cNvSpPr>
          <p:nvPr/>
        </p:nvSpPr>
        <p:spPr>
          <a:xfrm>
            <a:off x="268711" y="49602"/>
            <a:ext cx="11278959" cy="862739"/>
          </a:xfrm>
          <a:prstGeom prst="rect">
            <a:avLst/>
          </a:prstGeom>
        </p:spPr>
        <p:txBody>
          <a:bodyPr>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dirty="0">
                <a:latin typeface="Calibri" panose="020F0502020204030204" pitchFamily="34" charset="0"/>
                <a:cs typeface="Calibri" panose="020F0502020204030204" pitchFamily="34" charset="0"/>
              </a:rPr>
              <a:t>Changing self-talk toward self-compassion</a:t>
            </a:r>
          </a:p>
        </p:txBody>
      </p:sp>
    </p:spTree>
    <p:extLst>
      <p:ext uri="{BB962C8B-B14F-4D97-AF65-F5344CB8AC3E}">
        <p14:creationId xmlns:p14="http://schemas.microsoft.com/office/powerpoint/2010/main" val="334112849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B9B54-0121-AA70-B3FF-CCAA0847A521}"/>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BC3B4F2B-A0C9-0E60-6408-B2FA1E7C919A}"/>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21D4C016-0D17-BCF2-82BA-20DE7CF3E1B0}"/>
              </a:ext>
            </a:extLst>
          </p:cNvPr>
          <p:cNvSpPr>
            <a:spLocks noGrp="1"/>
          </p:cNvSpPr>
          <p:nvPr>
            <p:ph type="sldNum" sz="quarter" idx="13"/>
          </p:nvPr>
        </p:nvSpPr>
        <p:spPr/>
        <p:txBody>
          <a:bodyPr/>
          <a:lstStyle/>
          <a:p>
            <a:fld id="{7BCC8D0D-EAEC-449D-9161-023DFF90F2E2}" type="slidenum">
              <a:rPr lang="en-US" smtClean="0"/>
              <a:pPr/>
              <a:t>14</a:t>
            </a:fld>
            <a:endParaRPr lang="en-US" dirty="0"/>
          </a:p>
        </p:txBody>
      </p:sp>
      <p:sp>
        <p:nvSpPr>
          <p:cNvPr id="16" name="AutoShape 4">
            <a:extLst>
              <a:ext uri="{FF2B5EF4-FFF2-40B4-BE49-F238E27FC236}">
                <a16:creationId xmlns:a16="http://schemas.microsoft.com/office/drawing/2014/main" id="{CFA4E313-59D7-DB5C-0E6F-1429A520E3DD}"/>
              </a:ext>
            </a:extLst>
          </p:cNvPr>
          <p:cNvSpPr/>
          <p:nvPr/>
        </p:nvSpPr>
        <p:spPr>
          <a:xfrm rot="23839" flipV="1">
            <a:off x="1727967" y="1126627"/>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C3718F62-2773-8C08-8E27-87D199D686FF}"/>
              </a:ext>
            </a:extLst>
          </p:cNvPr>
          <p:cNvSpPr txBox="1">
            <a:spLocks/>
          </p:cNvSpPr>
          <p:nvPr/>
        </p:nvSpPr>
        <p:spPr>
          <a:xfrm>
            <a:off x="21265" y="42531"/>
            <a:ext cx="12192000" cy="1853248"/>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sz="4300" dirty="0">
                <a:latin typeface="Calibri" panose="020F0502020204030204" pitchFamily="34" charset="0"/>
                <a:cs typeface="Calibri" panose="020F0502020204030204" pitchFamily="34" charset="0"/>
              </a:rPr>
              <a:t>Overthinking… when we have a </a:t>
            </a:r>
          </a:p>
          <a:p>
            <a:pPr algn="ctr"/>
            <a:r>
              <a:rPr lang="en-US" sz="4300" dirty="0">
                <a:latin typeface="Calibri" panose="020F0502020204030204" pitchFamily="34" charset="0"/>
                <a:cs typeface="Calibri" panose="020F0502020204030204" pitchFamily="34" charset="0"/>
              </a:rPr>
              <a:t>setback or relapse </a:t>
            </a:r>
          </a:p>
        </p:txBody>
      </p:sp>
      <p:pic>
        <p:nvPicPr>
          <p:cNvPr id="3" name="Content Placeholder 4" descr="Angry face outline with solid fill">
            <a:extLst>
              <a:ext uri="{FF2B5EF4-FFF2-40B4-BE49-F238E27FC236}">
                <a16:creationId xmlns:a16="http://schemas.microsoft.com/office/drawing/2014/main" id="{7AB7E463-0E17-2C10-395D-2D7F4D0E0D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1441" y="2246525"/>
            <a:ext cx="1692758" cy="1692757"/>
          </a:xfrm>
          <a:prstGeom prst="rect">
            <a:avLst/>
          </a:prstGeom>
        </p:spPr>
      </p:pic>
      <p:pic>
        <p:nvPicPr>
          <p:cNvPr id="4" name="Graphic 3" descr="Worried face outline with solid fill">
            <a:extLst>
              <a:ext uri="{FF2B5EF4-FFF2-40B4-BE49-F238E27FC236}">
                <a16:creationId xmlns:a16="http://schemas.microsoft.com/office/drawing/2014/main" id="{38734E13-E843-628A-2278-A8802D4FDA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18143" y="2229272"/>
            <a:ext cx="1576354" cy="1576354"/>
          </a:xfrm>
          <a:prstGeom prst="rect">
            <a:avLst/>
          </a:prstGeom>
        </p:spPr>
      </p:pic>
      <p:sp>
        <p:nvSpPr>
          <p:cNvPr id="5" name="Content Placeholder 2">
            <a:extLst>
              <a:ext uri="{FF2B5EF4-FFF2-40B4-BE49-F238E27FC236}">
                <a16:creationId xmlns:a16="http://schemas.microsoft.com/office/drawing/2014/main" id="{75FAB3DA-0E63-7EDF-92F4-CE603AEFB294}"/>
              </a:ext>
            </a:extLst>
          </p:cNvPr>
          <p:cNvSpPr txBox="1">
            <a:spLocks/>
          </p:cNvSpPr>
          <p:nvPr/>
        </p:nvSpPr>
        <p:spPr>
          <a:xfrm>
            <a:off x="1913797" y="3903299"/>
            <a:ext cx="9129898" cy="2048987"/>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ClrTx/>
              <a:buFont typeface="Wingdings 3" charset="2"/>
              <a:buNone/>
            </a:pPr>
            <a:r>
              <a:rPr lang="en-US" sz="2400" b="1" i="1" dirty="0">
                <a:latin typeface="Calibri" panose="020F0502020204030204" pitchFamily="34" charset="0"/>
                <a:cs typeface="Calibri" panose="020F0502020204030204" pitchFamily="34" charset="0"/>
              </a:rPr>
              <a:t>Setbacks are normal, and part of the process of change</a:t>
            </a:r>
            <a:r>
              <a:rPr lang="en-US" sz="2400" i="1" dirty="0">
                <a:latin typeface="Calibri" panose="020F0502020204030204" pitchFamily="34" charset="0"/>
                <a:cs typeface="Calibri" panose="020F0502020204030204" pitchFamily="34" charset="0"/>
              </a:rPr>
              <a:t> </a:t>
            </a:r>
          </a:p>
          <a:p>
            <a:pPr marL="0" indent="0">
              <a:buClrTx/>
              <a:buFont typeface="Wingdings 3" charset="2"/>
              <a:buNone/>
            </a:pPr>
            <a:r>
              <a:rPr lang="en-US" sz="2400" i="1" dirty="0">
                <a:latin typeface="Calibri" panose="020F0502020204030204" pitchFamily="34" charset="0"/>
                <a:cs typeface="Calibri" panose="020F0502020204030204" pitchFamily="34" charset="0"/>
              </a:rPr>
              <a:t>Rather than getting caught up in the </a:t>
            </a:r>
            <a:r>
              <a:rPr lang="en-US" sz="2400" i="1" dirty="0">
                <a:solidFill>
                  <a:srgbClr val="C00000"/>
                </a:solidFill>
                <a:latin typeface="Calibri" panose="020F0502020204030204" pitchFamily="34" charset="0"/>
                <a:cs typeface="Calibri" panose="020F0502020204030204" pitchFamily="34" charset="0"/>
              </a:rPr>
              <a:t>“why” </a:t>
            </a:r>
            <a:r>
              <a:rPr lang="en-US" sz="2400" i="1" dirty="0">
                <a:latin typeface="Calibri" panose="020F0502020204030204" pitchFamily="34" charset="0"/>
                <a:cs typeface="Calibri" panose="020F0502020204030204" pitchFamily="34" charset="0"/>
              </a:rPr>
              <a:t>and </a:t>
            </a:r>
            <a:r>
              <a:rPr lang="en-US" sz="2400" i="1" dirty="0">
                <a:solidFill>
                  <a:srgbClr val="C00000"/>
                </a:solidFill>
                <a:latin typeface="Calibri" panose="020F0502020204030204" pitchFamily="34" charset="0"/>
                <a:cs typeface="Calibri" panose="020F0502020204030204" pitchFamily="34" charset="0"/>
              </a:rPr>
              <a:t>“what if” </a:t>
            </a:r>
            <a:r>
              <a:rPr lang="en-US" sz="2400" i="1" dirty="0">
                <a:latin typeface="Calibri" panose="020F0502020204030204" pitchFamily="34" charset="0"/>
                <a:cs typeface="Calibri" panose="020F0502020204030204" pitchFamily="34" charset="0"/>
              </a:rPr>
              <a:t>focus on </a:t>
            </a:r>
            <a:r>
              <a:rPr lang="en-US" sz="2400" i="1" u="sng" dirty="0">
                <a:latin typeface="Calibri" panose="020F0502020204030204" pitchFamily="34" charset="0"/>
                <a:cs typeface="Calibri" panose="020F0502020204030204" pitchFamily="34" charset="0"/>
              </a:rPr>
              <a:t>present</a:t>
            </a:r>
            <a:r>
              <a:rPr lang="en-US" sz="2400" i="1" dirty="0">
                <a:latin typeface="Calibri" panose="020F0502020204030204" pitchFamily="34" charset="0"/>
                <a:cs typeface="Calibri" panose="020F0502020204030204" pitchFamily="34" charset="0"/>
              </a:rPr>
              <a:t>  or the  </a:t>
            </a:r>
            <a:r>
              <a:rPr lang="en-US" sz="2400" i="1" dirty="0">
                <a:solidFill>
                  <a:srgbClr val="C00000"/>
                </a:solidFill>
                <a:latin typeface="Calibri" panose="020F0502020204030204" pitchFamily="34" charset="0"/>
                <a:cs typeface="Calibri" panose="020F0502020204030204" pitchFamily="34" charset="0"/>
              </a:rPr>
              <a:t>“how to” </a:t>
            </a:r>
            <a:r>
              <a:rPr lang="en-US" sz="2400" i="1" dirty="0">
                <a:latin typeface="Calibri" panose="020F0502020204030204" pitchFamily="34" charset="0"/>
                <a:cs typeface="Calibri" panose="020F0502020204030204" pitchFamily="34" charset="0"/>
              </a:rPr>
              <a:t>make it better</a:t>
            </a:r>
          </a:p>
          <a:p>
            <a:endParaRPr lang="en-US" sz="2400" dirty="0">
              <a:latin typeface="Calibri" panose="020F0502020204030204" pitchFamily="34" charset="0"/>
              <a:cs typeface="Calibri" panose="020F0502020204030204" pitchFamily="34" charset="0"/>
            </a:endParaRPr>
          </a:p>
          <a:p>
            <a:pPr marL="0" indent="0">
              <a:buFont typeface="Wingdings 3" charset="2"/>
              <a:buNone/>
            </a:pPr>
            <a:endParaRPr lang="en-US" sz="2400" dirty="0">
              <a:latin typeface="Calibri" panose="020F0502020204030204" pitchFamily="34" charset="0"/>
              <a:cs typeface="Calibri" panose="020F0502020204030204" pitchFamily="34" charset="0"/>
            </a:endParaRPr>
          </a:p>
          <a:p>
            <a:pPr marL="0" indent="0">
              <a:buFont typeface="Wingdings 3" charset="2"/>
              <a:buNone/>
            </a:pPr>
            <a:endParaRPr lang="en-US" sz="2400" dirty="0">
              <a:latin typeface="Calibri" panose="020F0502020204030204" pitchFamily="34" charset="0"/>
              <a:cs typeface="Calibri" panose="020F0502020204030204" pitchFamily="34" charset="0"/>
            </a:endParaRPr>
          </a:p>
        </p:txBody>
      </p:sp>
      <p:sp>
        <p:nvSpPr>
          <p:cNvPr id="8" name="Thought Bubble: Cloud 10">
            <a:extLst>
              <a:ext uri="{FF2B5EF4-FFF2-40B4-BE49-F238E27FC236}">
                <a16:creationId xmlns:a16="http://schemas.microsoft.com/office/drawing/2014/main" id="{5335F97F-A827-A4B2-1136-4A88E8A04974}"/>
              </a:ext>
            </a:extLst>
          </p:cNvPr>
          <p:cNvSpPr/>
          <p:nvPr/>
        </p:nvSpPr>
        <p:spPr>
          <a:xfrm>
            <a:off x="3106177" y="1298638"/>
            <a:ext cx="2469551" cy="1674965"/>
          </a:xfrm>
          <a:prstGeom prst="cloudCallout">
            <a:avLst>
              <a:gd name="adj1" fmla="val -76902"/>
              <a:gd name="adj2" fmla="val 41627"/>
            </a:avLst>
          </a:prstGeom>
          <a:solidFill>
            <a:srgbClr val="92BCE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alibri" panose="020F0502020204030204" pitchFamily="34" charset="0"/>
                <a:cs typeface="Calibri" panose="020F0502020204030204" pitchFamily="34" charset="0"/>
              </a:rPr>
              <a:t>Why did I do that!</a:t>
            </a:r>
          </a:p>
        </p:txBody>
      </p:sp>
      <p:sp>
        <p:nvSpPr>
          <p:cNvPr id="9" name="Thought Bubble: Cloud 11">
            <a:extLst>
              <a:ext uri="{FF2B5EF4-FFF2-40B4-BE49-F238E27FC236}">
                <a16:creationId xmlns:a16="http://schemas.microsoft.com/office/drawing/2014/main" id="{02C4601E-913F-8C3A-A82B-5484C397E716}"/>
              </a:ext>
            </a:extLst>
          </p:cNvPr>
          <p:cNvSpPr/>
          <p:nvPr/>
        </p:nvSpPr>
        <p:spPr>
          <a:xfrm>
            <a:off x="8449147" y="1233670"/>
            <a:ext cx="2469551" cy="1674965"/>
          </a:xfrm>
          <a:prstGeom prst="cloudCallout">
            <a:avLst>
              <a:gd name="adj1" fmla="val -76902"/>
              <a:gd name="adj2" fmla="val 41627"/>
            </a:avLst>
          </a:prstGeom>
          <a:solidFill>
            <a:srgbClr val="92BCE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I’ll never do anything right!</a:t>
            </a:r>
          </a:p>
        </p:txBody>
      </p:sp>
      <p:sp>
        <p:nvSpPr>
          <p:cNvPr id="10" name="TextBox 9">
            <a:extLst>
              <a:ext uri="{FF2B5EF4-FFF2-40B4-BE49-F238E27FC236}">
                <a16:creationId xmlns:a16="http://schemas.microsoft.com/office/drawing/2014/main" id="{3CB4870A-8BF5-F6E4-73B2-6EA6D1EB7F0C}"/>
              </a:ext>
            </a:extLst>
          </p:cNvPr>
          <p:cNvSpPr txBox="1"/>
          <p:nvPr/>
        </p:nvSpPr>
        <p:spPr>
          <a:xfrm>
            <a:off x="1331479" y="5423582"/>
            <a:ext cx="9587219" cy="523220"/>
          </a:xfrm>
          <a:prstGeom prst="rect">
            <a:avLst/>
          </a:prstGeom>
          <a:solidFill>
            <a:schemeClr val="accent6">
              <a:lumMod val="60000"/>
              <a:lumOff val="40000"/>
            </a:schemeClr>
          </a:solidFill>
        </p:spPr>
        <p:txBody>
          <a:bodyPr wrap="square" rtlCol="0">
            <a:spAutoFit/>
          </a:bodyPr>
          <a:lstStyle/>
          <a:p>
            <a:pPr algn="ctr"/>
            <a:r>
              <a:rPr lang="en-US" sz="2800" i="1" dirty="0">
                <a:latin typeface="Calibri" panose="020F0502020204030204" pitchFamily="34" charset="0"/>
                <a:cs typeface="Calibri" panose="020F0502020204030204" pitchFamily="34" charset="0"/>
              </a:rPr>
              <a:t>“It’s not about what you did… it’s what you’ll do next”</a:t>
            </a:r>
          </a:p>
        </p:txBody>
      </p:sp>
    </p:spTree>
    <p:extLst>
      <p:ext uri="{BB962C8B-B14F-4D97-AF65-F5344CB8AC3E}">
        <p14:creationId xmlns:p14="http://schemas.microsoft.com/office/powerpoint/2010/main" val="201580772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7F317-4CF8-322D-230B-6E691E05D189}"/>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1E1544AC-3B93-E404-4FDB-A8E94A9DF6BC}"/>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57A7C530-6C23-6D07-CBAE-CDD64348C3B6}"/>
              </a:ext>
            </a:extLst>
          </p:cNvPr>
          <p:cNvSpPr>
            <a:spLocks noGrp="1"/>
          </p:cNvSpPr>
          <p:nvPr>
            <p:ph type="sldNum" sz="quarter" idx="13"/>
          </p:nvPr>
        </p:nvSpPr>
        <p:spPr/>
        <p:txBody>
          <a:bodyPr/>
          <a:lstStyle/>
          <a:p>
            <a:fld id="{7BCC8D0D-EAEC-449D-9161-023DFF90F2E2}" type="slidenum">
              <a:rPr lang="en-US" smtClean="0"/>
              <a:pPr/>
              <a:t>15</a:t>
            </a:fld>
            <a:endParaRPr lang="en-US" dirty="0"/>
          </a:p>
        </p:txBody>
      </p:sp>
      <p:sp>
        <p:nvSpPr>
          <p:cNvPr id="16" name="AutoShape 4">
            <a:extLst>
              <a:ext uri="{FF2B5EF4-FFF2-40B4-BE49-F238E27FC236}">
                <a16:creationId xmlns:a16="http://schemas.microsoft.com/office/drawing/2014/main" id="{62714ABB-D127-4E3D-DAEA-87E58A68DB03}"/>
              </a:ext>
            </a:extLst>
          </p:cNvPr>
          <p:cNvSpPr/>
          <p:nvPr/>
        </p:nvSpPr>
        <p:spPr>
          <a:xfrm rot="23839" flipV="1">
            <a:off x="2135197" y="859632"/>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81CF2891-180D-FA04-D0EA-FE13355AEB3D}"/>
              </a:ext>
            </a:extLst>
          </p:cNvPr>
          <p:cNvSpPr txBox="1">
            <a:spLocks/>
          </p:cNvSpPr>
          <p:nvPr/>
        </p:nvSpPr>
        <p:spPr>
          <a:xfrm>
            <a:off x="0" y="168180"/>
            <a:ext cx="10687493" cy="1325563"/>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dirty="0">
                <a:latin typeface="Calibri" panose="020F0502020204030204" pitchFamily="34" charset="0"/>
                <a:cs typeface="Calibri" panose="020F0502020204030204" pitchFamily="34" charset="0"/>
              </a:rPr>
              <a:t>	Group exercise – Reflection  </a:t>
            </a:r>
          </a:p>
        </p:txBody>
      </p:sp>
      <p:sp>
        <p:nvSpPr>
          <p:cNvPr id="3" name="Content Placeholder 2">
            <a:extLst>
              <a:ext uri="{FF2B5EF4-FFF2-40B4-BE49-F238E27FC236}">
                <a16:creationId xmlns:a16="http://schemas.microsoft.com/office/drawing/2014/main" id="{0C8862DD-A480-5FAA-A24A-E76757230AF2}"/>
              </a:ext>
            </a:extLst>
          </p:cNvPr>
          <p:cNvSpPr txBox="1">
            <a:spLocks/>
          </p:cNvSpPr>
          <p:nvPr/>
        </p:nvSpPr>
        <p:spPr>
          <a:xfrm>
            <a:off x="1878179" y="1493743"/>
            <a:ext cx="9201134" cy="4292255"/>
          </a:xfrm>
          <a:prstGeom prst="rect">
            <a:avLst/>
          </a:prstGeom>
        </p:spPr>
        <p:txBody>
          <a:bodyPr vert="horz" lIns="91440" tIns="45720" rIns="91440" bIns="45720" rtlCol="0" anchor="t">
            <a:noAutofit/>
          </a:bodyPr>
          <a:lst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2900" indent="-342900">
              <a:buClrTx/>
              <a:buFont typeface="Wingdings" panose="05000000000000000000" pitchFamily="2" charset="2"/>
              <a:buChar char="Ø"/>
            </a:pPr>
            <a:r>
              <a:rPr lang="en-US" sz="2400" dirty="0">
                <a:latin typeface="Calibri" panose="020F0502020204030204" pitchFamily="34" charset="0"/>
                <a:cs typeface="Calibri" panose="020F0502020204030204" pitchFamily="34" charset="0"/>
              </a:rPr>
              <a:t>What thinking habits do you tend to engage in?</a:t>
            </a:r>
            <a:endParaRPr lang="en-US" dirty="0">
              <a:latin typeface="Calibri" panose="020F0502020204030204" pitchFamily="34" charset="0"/>
              <a:cs typeface="Calibri" panose="020F0502020204030204" pitchFamily="34" charset="0"/>
            </a:endParaRPr>
          </a:p>
          <a:p>
            <a:pPr marL="742950" lvl="1" indent="-285750">
              <a:buClrTx/>
              <a:buFont typeface="Wingdings" panose="05000000000000000000" pitchFamily="2" charset="2"/>
              <a:buChar char="Ø"/>
            </a:pPr>
            <a:r>
              <a:rPr lang="en-US" sz="2400" dirty="0">
                <a:latin typeface="Calibri" panose="020F0502020204030204" pitchFamily="34" charset="0"/>
                <a:cs typeface="Calibri" panose="020F0502020204030204" pitchFamily="34" charset="0"/>
              </a:rPr>
              <a:t>Overthinking? Catastrophic thinking? Self-criticizing?  </a:t>
            </a:r>
          </a:p>
          <a:p>
            <a:pPr marL="742950" lvl="1" indent="-285750">
              <a:buClrTx/>
              <a:buFont typeface="Wingdings" panose="05000000000000000000" pitchFamily="2" charset="2"/>
              <a:buChar char="Ø"/>
            </a:pPr>
            <a:r>
              <a:rPr lang="en-US" sz="2400" dirty="0">
                <a:latin typeface="Calibri" panose="020F0502020204030204" pitchFamily="34" charset="0"/>
                <a:cs typeface="Calibri" panose="020F0502020204030204" pitchFamily="34" charset="0"/>
              </a:rPr>
              <a:t>If so, do you think this increases your stress?</a:t>
            </a:r>
          </a:p>
          <a:p>
            <a:pPr marL="742950" lvl="1" indent="-285750">
              <a:buClrTx/>
              <a:buFont typeface="Wingdings" panose="05000000000000000000" pitchFamily="2" charset="2"/>
              <a:buChar char="Ø"/>
            </a:pPr>
            <a:r>
              <a:rPr lang="en-US" sz="2400" dirty="0">
                <a:latin typeface="Calibri" panose="020F0502020204030204" pitchFamily="34" charset="0"/>
                <a:cs typeface="Calibri" panose="020F0502020204030204" pitchFamily="34" charset="0"/>
              </a:rPr>
              <a:t>How important are these to change?</a:t>
            </a:r>
          </a:p>
          <a:p>
            <a:pPr marL="342900" indent="-342900">
              <a:buFont typeface="Wingdings" charset="2"/>
              <a:buChar char="Ø"/>
            </a:pPr>
            <a:endParaRPr lang="en-US" sz="2200" dirty="0">
              <a:latin typeface="Calibri" panose="020F0502020204030204" pitchFamily="34" charset="0"/>
              <a:cs typeface="Calibri" panose="020F0502020204030204" pitchFamily="34" charset="0"/>
            </a:endParaRPr>
          </a:p>
          <a:p>
            <a:pPr marL="342900" indent="-342900">
              <a:buFont typeface="Wingdings" charset="2"/>
              <a:buChar char="Ø"/>
            </a:pPr>
            <a:r>
              <a:rPr lang="en-US" sz="2200" dirty="0">
                <a:latin typeface="Calibri" panose="020F0502020204030204" pitchFamily="34" charset="0"/>
                <a:cs typeface="Calibri" panose="020F0502020204030204" pitchFamily="34" charset="0"/>
              </a:rPr>
              <a:t>What SMART goal related to these would you consider, if any?  </a:t>
            </a:r>
          </a:p>
          <a:p>
            <a:pPr marL="342900" indent="-342900">
              <a:buClrTx/>
              <a:buFont typeface="Wingdings" panose="020B0502020202020204"/>
              <a:buChar char="Ø"/>
            </a:pPr>
            <a:r>
              <a:rPr lang="en-US" sz="2200" dirty="0">
                <a:latin typeface="Calibri" panose="020F0502020204030204" pitchFamily="34" charset="0"/>
                <a:cs typeface="Calibri" panose="020F0502020204030204" pitchFamily="34" charset="0"/>
              </a:rPr>
              <a:t>Write down what I’m feeling or thinking in a journal for 5 minutes per day</a:t>
            </a:r>
          </a:p>
          <a:p>
            <a:pPr marL="342900" indent="-342900">
              <a:buClrTx/>
              <a:buFont typeface="Wingdings" panose="020B0502020202020204"/>
              <a:buChar char="Ø"/>
            </a:pPr>
            <a:r>
              <a:rPr lang="en-US" sz="2200" dirty="0">
                <a:latin typeface="Calibri" panose="020F0502020204030204" pitchFamily="34" charset="0"/>
                <a:cs typeface="Calibri" panose="020F0502020204030204" pitchFamily="34" charset="0"/>
              </a:rPr>
              <a:t>Practice Pause/Notice/Choose exercise once daily</a:t>
            </a:r>
          </a:p>
          <a:p>
            <a:pPr marL="0" indent="0">
              <a:buClrTx/>
              <a:buFont typeface="Wingdings" charset="2"/>
              <a:buNone/>
            </a:pPr>
            <a:endParaRPr lang="en-US" sz="22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931CE79-2766-88D8-2D28-FBB628F903F8}"/>
              </a:ext>
            </a:extLst>
          </p:cNvPr>
          <p:cNvPicPr>
            <a:picLocks noChangeAspect="1"/>
          </p:cNvPicPr>
          <p:nvPr/>
        </p:nvPicPr>
        <p:blipFill>
          <a:blip r:embed="rId3"/>
          <a:stretch>
            <a:fillRect/>
          </a:stretch>
        </p:blipFill>
        <p:spPr>
          <a:xfrm>
            <a:off x="502826" y="249261"/>
            <a:ext cx="949271" cy="959377"/>
          </a:xfrm>
          <a:prstGeom prst="rect">
            <a:avLst/>
          </a:prstGeom>
        </p:spPr>
      </p:pic>
    </p:spTree>
    <p:extLst>
      <p:ext uri="{BB962C8B-B14F-4D97-AF65-F5344CB8AC3E}">
        <p14:creationId xmlns:p14="http://schemas.microsoft.com/office/powerpoint/2010/main" val="426130134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DF8E8-7B81-6287-DCA9-FF7BD09DF0BA}"/>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46B4D58B-A4F2-664D-129E-F7882DD73B2E}"/>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09A7165A-3AB0-B609-204F-3B0273BF262D}"/>
              </a:ext>
            </a:extLst>
          </p:cNvPr>
          <p:cNvSpPr>
            <a:spLocks noGrp="1"/>
          </p:cNvSpPr>
          <p:nvPr>
            <p:ph type="sldNum" sz="quarter" idx="13"/>
          </p:nvPr>
        </p:nvSpPr>
        <p:spPr/>
        <p:txBody>
          <a:bodyPr/>
          <a:lstStyle/>
          <a:p>
            <a:fld id="{7BCC8D0D-EAEC-449D-9161-023DFF90F2E2}" type="slidenum">
              <a:rPr lang="en-US" smtClean="0"/>
              <a:pPr/>
              <a:t>16</a:t>
            </a:fld>
            <a:endParaRPr lang="en-US" dirty="0"/>
          </a:p>
        </p:txBody>
      </p:sp>
      <p:sp>
        <p:nvSpPr>
          <p:cNvPr id="16" name="AutoShape 4">
            <a:extLst>
              <a:ext uri="{FF2B5EF4-FFF2-40B4-BE49-F238E27FC236}">
                <a16:creationId xmlns:a16="http://schemas.microsoft.com/office/drawing/2014/main" id="{29BF0587-62CC-CD16-AD5C-CB435C4BD9D0}"/>
              </a:ext>
            </a:extLst>
          </p:cNvPr>
          <p:cNvSpPr/>
          <p:nvPr/>
        </p:nvSpPr>
        <p:spPr>
          <a:xfrm rot="23839" flipV="1">
            <a:off x="2141092" y="956057"/>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10A8181E-FA8B-2730-CEEF-4E0C497DE705}"/>
              </a:ext>
            </a:extLst>
          </p:cNvPr>
          <p:cNvSpPr txBox="1">
            <a:spLocks/>
          </p:cNvSpPr>
          <p:nvPr/>
        </p:nvSpPr>
        <p:spPr>
          <a:xfrm>
            <a:off x="1696798" y="338951"/>
            <a:ext cx="12460177" cy="807626"/>
          </a:xfrm>
          <a:prstGeom prst="rect">
            <a:avLst/>
          </a:prstGeom>
          <a:noFill/>
        </p:spPr>
        <p:txBody>
          <a:bodyPr>
            <a:normAutofit/>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sz="3600" dirty="0">
                <a:solidFill>
                  <a:schemeClr val="tx2">
                    <a:lumMod val="75000"/>
                  </a:schemeClr>
                </a:solidFill>
                <a:latin typeface="Calibri" panose="020F0502020204030204" pitchFamily="34" charset="0"/>
                <a:cs typeface="Calibri" panose="020F0502020204030204" pitchFamily="34" charset="0"/>
              </a:rPr>
              <a:t>Strategies for Managing stress: Protecting sleep</a:t>
            </a:r>
          </a:p>
        </p:txBody>
      </p:sp>
      <p:sp>
        <p:nvSpPr>
          <p:cNvPr id="3" name="Content Placeholder 2">
            <a:extLst>
              <a:ext uri="{FF2B5EF4-FFF2-40B4-BE49-F238E27FC236}">
                <a16:creationId xmlns:a16="http://schemas.microsoft.com/office/drawing/2014/main" id="{A5C342FA-811C-49E1-FFE2-B78EE9181A86}"/>
              </a:ext>
            </a:extLst>
          </p:cNvPr>
          <p:cNvSpPr txBox="1">
            <a:spLocks/>
          </p:cNvSpPr>
          <p:nvPr/>
        </p:nvSpPr>
        <p:spPr>
          <a:xfrm>
            <a:off x="1417574" y="1214207"/>
            <a:ext cx="8948872" cy="926249"/>
          </a:xfrm>
          <a:prstGeom prst="rect">
            <a:avLst/>
          </a:prstGeom>
        </p:spPr>
        <p:txBody>
          <a:bodyPr>
            <a:noAutofit/>
          </a:bodyPr>
          <a:lst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Font typeface="Wingdings" charset="2"/>
              <a:buNone/>
            </a:pPr>
            <a:r>
              <a:rPr lang="en-US" sz="4800" dirty="0">
                <a:latin typeface="Calibri" panose="020F0502020204030204" pitchFamily="34" charset="0"/>
                <a:cs typeface="Calibri" panose="020F0502020204030204" pitchFamily="34" charset="0"/>
              </a:rPr>
              <a:t>What is sleep good for?</a:t>
            </a:r>
          </a:p>
        </p:txBody>
      </p:sp>
      <p:sp>
        <p:nvSpPr>
          <p:cNvPr id="5" name="TextBox 4">
            <a:extLst>
              <a:ext uri="{FF2B5EF4-FFF2-40B4-BE49-F238E27FC236}">
                <a16:creationId xmlns:a16="http://schemas.microsoft.com/office/drawing/2014/main" id="{40AD21E0-2529-0509-D3F0-45760D060EA1}"/>
              </a:ext>
            </a:extLst>
          </p:cNvPr>
          <p:cNvSpPr txBox="1"/>
          <p:nvPr/>
        </p:nvSpPr>
        <p:spPr>
          <a:xfrm>
            <a:off x="1417574" y="1650726"/>
            <a:ext cx="7102663" cy="3139321"/>
          </a:xfrm>
          <a:prstGeom prst="rect">
            <a:avLst/>
          </a:prstGeom>
          <a:noFill/>
        </p:spPr>
        <p:txBody>
          <a:bodyPr wrap="square">
            <a:spAutoFit/>
          </a:bodyPr>
          <a:lstStyle/>
          <a:p>
            <a:pPr marL="0" indent="0">
              <a:buNone/>
            </a:pPr>
            <a:endParaRPr lang="en-US" sz="6600" b="1" dirty="0">
              <a:latin typeface="Calibri" panose="020F0502020204030204" pitchFamily="34" charset="0"/>
              <a:cs typeface="Calibri" panose="020F0502020204030204" pitchFamily="34" charset="0"/>
            </a:endParaRPr>
          </a:p>
          <a:p>
            <a:pPr marL="0" indent="0">
              <a:buNone/>
            </a:pPr>
            <a:r>
              <a:rPr lang="en-US" sz="6600" b="1" dirty="0">
                <a:latin typeface="Calibri" panose="020F0502020204030204" pitchFamily="34" charset="0"/>
                <a:cs typeface="Calibri" panose="020F0502020204030204" pitchFamily="34" charset="0"/>
              </a:rPr>
              <a:t>ABSOLUTELY EVERYTHING</a:t>
            </a:r>
          </a:p>
        </p:txBody>
      </p:sp>
      <p:pic>
        <p:nvPicPr>
          <p:cNvPr id="8" name="Picture 7" descr="A person in pink pants and white shirt sleeping on a pillow&#10;&#10;Description automatically generated">
            <a:extLst>
              <a:ext uri="{FF2B5EF4-FFF2-40B4-BE49-F238E27FC236}">
                <a16:creationId xmlns:a16="http://schemas.microsoft.com/office/drawing/2014/main" id="{4820F98E-7435-CF41-0D99-F69EA4E28313}"/>
              </a:ext>
            </a:extLst>
          </p:cNvPr>
          <p:cNvPicPr>
            <a:picLocks noChangeAspect="1"/>
          </p:cNvPicPr>
          <p:nvPr/>
        </p:nvPicPr>
        <p:blipFill>
          <a:blip r:embed="rId3"/>
          <a:stretch>
            <a:fillRect/>
          </a:stretch>
        </p:blipFill>
        <p:spPr>
          <a:xfrm>
            <a:off x="6990446" y="2062019"/>
            <a:ext cx="3783980" cy="3868594"/>
          </a:xfrm>
          <a:prstGeom prst="rect">
            <a:avLst/>
          </a:prstGeom>
        </p:spPr>
      </p:pic>
    </p:spTree>
    <p:extLst>
      <p:ext uri="{BB962C8B-B14F-4D97-AF65-F5344CB8AC3E}">
        <p14:creationId xmlns:p14="http://schemas.microsoft.com/office/powerpoint/2010/main" val="3552713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35D8B-E73D-9908-174B-9FB5D915C3B9}"/>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404C8D08-1FA1-BBD6-21FA-C8531AD6F72C}"/>
              </a:ext>
            </a:extLst>
          </p:cNvPr>
          <p:cNvSpPr>
            <a:spLocks noGrp="1"/>
          </p:cNvSpPr>
          <p:nvPr>
            <p:ph type="ftr" sz="quarter" idx="12"/>
          </p:nvPr>
        </p:nvSpPr>
        <p:spPr>
          <a:xfrm>
            <a:off x="1007315" y="6512660"/>
            <a:ext cx="5747876" cy="137980"/>
          </a:xfrm>
        </p:spPr>
        <p:txBody>
          <a:bodyPr/>
          <a:lstStyle/>
          <a:p>
            <a:r>
              <a:rPr lang="en-US" dirty="0"/>
              <a:t>Session 6: Stress Management</a:t>
            </a:r>
          </a:p>
        </p:txBody>
      </p:sp>
      <p:sp>
        <p:nvSpPr>
          <p:cNvPr id="7" name="Slide Number Placeholder 6">
            <a:extLst>
              <a:ext uri="{FF2B5EF4-FFF2-40B4-BE49-F238E27FC236}">
                <a16:creationId xmlns:a16="http://schemas.microsoft.com/office/drawing/2014/main" id="{B40F1AFF-EACB-A695-32AB-D189548F7307}"/>
              </a:ext>
            </a:extLst>
          </p:cNvPr>
          <p:cNvSpPr>
            <a:spLocks noGrp="1"/>
          </p:cNvSpPr>
          <p:nvPr>
            <p:ph type="sldNum" sz="quarter" idx="13"/>
          </p:nvPr>
        </p:nvSpPr>
        <p:spPr>
          <a:xfrm>
            <a:off x="639255" y="6496036"/>
            <a:ext cx="328081" cy="155233"/>
          </a:xfrm>
        </p:spPr>
        <p:txBody>
          <a:bodyPr/>
          <a:lstStyle/>
          <a:p>
            <a:fld id="{7BCC8D0D-EAEC-449D-9161-023DFF90F2E2}" type="slidenum">
              <a:rPr lang="en-US" smtClean="0"/>
              <a:pPr/>
              <a:t>17</a:t>
            </a:fld>
            <a:endParaRPr lang="en-US" dirty="0"/>
          </a:p>
        </p:txBody>
      </p:sp>
      <p:sp>
        <p:nvSpPr>
          <p:cNvPr id="16" name="AutoShape 4">
            <a:extLst>
              <a:ext uri="{FF2B5EF4-FFF2-40B4-BE49-F238E27FC236}">
                <a16:creationId xmlns:a16="http://schemas.microsoft.com/office/drawing/2014/main" id="{24688482-835D-0DF9-DBA7-378CD00A6C6E}"/>
              </a:ext>
            </a:extLst>
          </p:cNvPr>
          <p:cNvSpPr/>
          <p:nvPr/>
        </p:nvSpPr>
        <p:spPr>
          <a:xfrm rot="23839" flipV="1">
            <a:off x="1981704" y="900684"/>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B71AC8-799F-A6DF-221B-041585E4E3E6}"/>
              </a:ext>
            </a:extLst>
          </p:cNvPr>
          <p:cNvSpPr txBox="1">
            <a:spLocks/>
          </p:cNvSpPr>
          <p:nvPr/>
        </p:nvSpPr>
        <p:spPr>
          <a:xfrm>
            <a:off x="698677" y="176977"/>
            <a:ext cx="10515600" cy="1325563"/>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dirty="0">
                <a:latin typeface="Calibri" panose="020F0502020204030204" pitchFamily="34" charset="0"/>
                <a:cs typeface="Calibri" panose="020F0502020204030204" pitchFamily="34" charset="0"/>
              </a:rPr>
              <a:t>Consequences of insufficient sleep</a:t>
            </a:r>
          </a:p>
        </p:txBody>
      </p:sp>
      <p:sp>
        <p:nvSpPr>
          <p:cNvPr id="3" name="TextBox 2">
            <a:extLst>
              <a:ext uri="{FF2B5EF4-FFF2-40B4-BE49-F238E27FC236}">
                <a16:creationId xmlns:a16="http://schemas.microsoft.com/office/drawing/2014/main" id="{A01874DC-10BA-A2DB-56F0-31C26651B5B9}"/>
              </a:ext>
            </a:extLst>
          </p:cNvPr>
          <p:cNvSpPr txBox="1"/>
          <p:nvPr/>
        </p:nvSpPr>
        <p:spPr>
          <a:xfrm>
            <a:off x="4559207" y="5682005"/>
            <a:ext cx="7632793" cy="461665"/>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https://www.sleepfoundation.org/sleep-deprivation,Mesarwi et al., Endocrinol </a:t>
            </a:r>
            <a:r>
              <a:rPr lang="en-US" sz="1200" dirty="0" err="1">
                <a:latin typeface="Calibri" panose="020F0502020204030204" pitchFamily="34" charset="0"/>
                <a:cs typeface="Calibri" panose="020F0502020204030204" pitchFamily="34" charset="0"/>
              </a:rPr>
              <a:t>Metab</a:t>
            </a:r>
            <a:r>
              <a:rPr lang="en-US" sz="1200" dirty="0">
                <a:latin typeface="Calibri" panose="020F0502020204030204" pitchFamily="34" charset="0"/>
                <a:cs typeface="Calibri" panose="020F0502020204030204" pitchFamily="34" charset="0"/>
              </a:rPr>
              <a:t> Clin North Am. 2013</a:t>
            </a:r>
          </a:p>
          <a:p>
            <a:r>
              <a:rPr lang="en-US" sz="1200" dirty="0" err="1">
                <a:latin typeface="Calibri" panose="020F0502020204030204" pitchFamily="34" charset="0"/>
                <a:cs typeface="Calibri" panose="020F0502020204030204" pitchFamily="34" charset="0"/>
              </a:rPr>
              <a:t>Reutrakkul</a:t>
            </a:r>
            <a:r>
              <a:rPr lang="en-US" sz="1200" dirty="0">
                <a:latin typeface="Calibri" panose="020F0502020204030204" pitchFamily="34" charset="0"/>
                <a:cs typeface="Calibri" panose="020F0502020204030204" pitchFamily="34" charset="0"/>
              </a:rPr>
              <a:t> and </a:t>
            </a:r>
            <a:r>
              <a:rPr lang="en-US" sz="1200" dirty="0" err="1">
                <a:latin typeface="Calibri" panose="020F0502020204030204" pitchFamily="34" charset="0"/>
                <a:cs typeface="Calibri" panose="020F0502020204030204" pitchFamily="34" charset="0"/>
              </a:rPr>
              <a:t>Cauter</a:t>
            </a:r>
            <a:r>
              <a:rPr lang="en-US" sz="1200" dirty="0">
                <a:latin typeface="Calibri" panose="020F0502020204030204" pitchFamily="34" charset="0"/>
                <a:cs typeface="Calibri" panose="020F0502020204030204" pitchFamily="34" charset="0"/>
              </a:rPr>
              <a:t>. Metabolism 2018, Greer et al. Nat </a:t>
            </a:r>
            <a:r>
              <a:rPr lang="en-US" sz="1200" dirty="0" err="1">
                <a:latin typeface="Calibri" panose="020F0502020204030204" pitchFamily="34" charset="0"/>
                <a:cs typeface="Calibri" panose="020F0502020204030204" pitchFamily="34" charset="0"/>
              </a:rPr>
              <a:t>Commun</a:t>
            </a:r>
            <a:r>
              <a:rPr lang="en-US" sz="1200" dirty="0">
                <a:latin typeface="Calibri" panose="020F0502020204030204" pitchFamily="34" charset="0"/>
                <a:cs typeface="Calibri" panose="020F0502020204030204" pitchFamily="34" charset="0"/>
              </a:rPr>
              <a:t>. 2013; </a:t>
            </a:r>
            <a:r>
              <a:rPr lang="en-US" sz="1200" dirty="0" err="1">
                <a:latin typeface="Calibri" panose="020F0502020204030204" pitchFamily="34" charset="0"/>
                <a:cs typeface="Calibri" panose="020F0502020204030204" pitchFamily="34" charset="0"/>
              </a:rPr>
              <a:t>Vidafar</a:t>
            </a:r>
            <a:r>
              <a:rPr lang="en-US" sz="1200" dirty="0">
                <a:latin typeface="Calibri" panose="020F0502020204030204" pitchFamily="34" charset="0"/>
                <a:cs typeface="Calibri" panose="020F0502020204030204" pitchFamily="34" charset="0"/>
              </a:rPr>
              <a:t> et al. Nutrients 2020</a:t>
            </a:r>
          </a:p>
        </p:txBody>
      </p:sp>
      <p:pic>
        <p:nvPicPr>
          <p:cNvPr id="5" name="Content Placeholder 4">
            <a:extLst>
              <a:ext uri="{FF2B5EF4-FFF2-40B4-BE49-F238E27FC236}">
                <a16:creationId xmlns:a16="http://schemas.microsoft.com/office/drawing/2014/main" id="{EB15546B-3DB5-96A1-CF7D-9FAF2BDEBD25}"/>
              </a:ext>
            </a:extLst>
          </p:cNvPr>
          <p:cNvPicPr>
            <a:picLocks noChangeAspect="1"/>
          </p:cNvPicPr>
          <p:nvPr/>
        </p:nvPicPr>
        <p:blipFill>
          <a:blip r:embed="rId3"/>
          <a:stretch>
            <a:fillRect/>
          </a:stretch>
        </p:blipFill>
        <p:spPr>
          <a:xfrm>
            <a:off x="1425623" y="1051076"/>
            <a:ext cx="9101576" cy="4568349"/>
          </a:xfrm>
          <a:prstGeom prst="rect">
            <a:avLst/>
          </a:prstGeom>
        </p:spPr>
      </p:pic>
      <p:sp>
        <p:nvSpPr>
          <p:cNvPr id="8" name="TextBox 7">
            <a:extLst>
              <a:ext uri="{FF2B5EF4-FFF2-40B4-BE49-F238E27FC236}">
                <a16:creationId xmlns:a16="http://schemas.microsoft.com/office/drawing/2014/main" id="{F8E27B23-BFE4-9932-998A-9EEA72257720}"/>
              </a:ext>
            </a:extLst>
          </p:cNvPr>
          <p:cNvSpPr txBox="1"/>
          <p:nvPr/>
        </p:nvSpPr>
        <p:spPr>
          <a:xfrm>
            <a:off x="1549191" y="1276646"/>
            <a:ext cx="149058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latin typeface="Calibri" panose="020F0502020204030204" pitchFamily="34" charset="0"/>
                <a:cs typeface="Calibri" panose="020F0502020204030204" pitchFamily="34" charset="0"/>
              </a:rPr>
              <a:t>Pain </a:t>
            </a:r>
          </a:p>
          <a:p>
            <a:pPr algn="l"/>
            <a:r>
              <a:rPr lang="en-US" sz="2000" dirty="0">
                <a:latin typeface="Calibri" panose="020F0502020204030204" pitchFamily="34" charset="0"/>
                <a:cs typeface="Calibri" panose="020F0502020204030204" pitchFamily="34" charset="0"/>
              </a:rPr>
              <a:t>Perception</a:t>
            </a:r>
          </a:p>
        </p:txBody>
      </p:sp>
      <p:sp>
        <p:nvSpPr>
          <p:cNvPr id="9" name="TextBox 8">
            <a:extLst>
              <a:ext uri="{FF2B5EF4-FFF2-40B4-BE49-F238E27FC236}">
                <a16:creationId xmlns:a16="http://schemas.microsoft.com/office/drawing/2014/main" id="{3FEC8562-EF4B-B777-A93E-DC197DF7C9E5}"/>
              </a:ext>
            </a:extLst>
          </p:cNvPr>
          <p:cNvSpPr txBox="1"/>
          <p:nvPr/>
        </p:nvSpPr>
        <p:spPr>
          <a:xfrm>
            <a:off x="4989584" y="1294952"/>
            <a:ext cx="123759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panose="020F0502020204030204" pitchFamily="34" charset="0"/>
                <a:cs typeface="Calibri" panose="020F0502020204030204" pitchFamily="34" charset="0"/>
              </a:rPr>
              <a:t>Mental </a:t>
            </a:r>
          </a:p>
          <a:p>
            <a:r>
              <a:rPr lang="en-US" sz="2000" dirty="0">
                <a:latin typeface="Calibri" panose="020F0502020204030204" pitchFamily="34" charset="0"/>
                <a:cs typeface="Calibri" panose="020F0502020204030204" pitchFamily="34" charset="0"/>
              </a:rPr>
              <a:t>Health</a:t>
            </a:r>
          </a:p>
          <a:p>
            <a:r>
              <a:rPr lang="en-US" sz="2000" dirty="0">
                <a:latin typeface="Calibri" panose="020F0502020204030204" pitchFamily="34" charset="0"/>
                <a:cs typeface="Calibri" panose="020F0502020204030204" pitchFamily="34" charset="0"/>
              </a:rPr>
              <a:t>Increased </a:t>
            </a:r>
          </a:p>
          <a:p>
            <a:r>
              <a:rPr lang="en-US" sz="2000" dirty="0">
                <a:latin typeface="Calibri" panose="020F0502020204030204" pitchFamily="34" charset="0"/>
                <a:cs typeface="Calibri" panose="020F0502020204030204" pitchFamily="34" charset="0"/>
              </a:rPr>
              <a:t>hunger</a:t>
            </a:r>
          </a:p>
        </p:txBody>
      </p:sp>
      <p:sp>
        <p:nvSpPr>
          <p:cNvPr id="10" name="TextBox 9">
            <a:extLst>
              <a:ext uri="{FF2B5EF4-FFF2-40B4-BE49-F238E27FC236}">
                <a16:creationId xmlns:a16="http://schemas.microsoft.com/office/drawing/2014/main" id="{5335FB11-5406-D797-33B4-4C5BCA37756D}"/>
              </a:ext>
            </a:extLst>
          </p:cNvPr>
          <p:cNvSpPr txBox="1"/>
          <p:nvPr/>
        </p:nvSpPr>
        <p:spPr>
          <a:xfrm>
            <a:off x="8098272" y="1266385"/>
            <a:ext cx="166748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panose="020F0502020204030204" pitchFamily="34" charset="0"/>
                <a:cs typeface="Calibri" panose="020F0502020204030204" pitchFamily="34" charset="0"/>
              </a:rPr>
              <a:t>Lowers the</a:t>
            </a:r>
          </a:p>
          <a:p>
            <a:r>
              <a:rPr lang="en-US" sz="2000" dirty="0">
                <a:latin typeface="Calibri" panose="020F0502020204030204" pitchFamily="34" charset="0"/>
                <a:cs typeface="Calibri" panose="020F0502020204030204" pitchFamily="34" charset="0"/>
              </a:rPr>
              <a:t>Immune System</a:t>
            </a:r>
          </a:p>
        </p:txBody>
      </p:sp>
      <p:sp>
        <p:nvSpPr>
          <p:cNvPr id="11" name="TextBox 10">
            <a:extLst>
              <a:ext uri="{FF2B5EF4-FFF2-40B4-BE49-F238E27FC236}">
                <a16:creationId xmlns:a16="http://schemas.microsoft.com/office/drawing/2014/main" id="{633807FA-2493-6B54-B648-16C95AB0208A}"/>
              </a:ext>
            </a:extLst>
          </p:cNvPr>
          <p:cNvSpPr txBox="1"/>
          <p:nvPr/>
        </p:nvSpPr>
        <p:spPr>
          <a:xfrm>
            <a:off x="1425624" y="3891509"/>
            <a:ext cx="166748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panose="020F0502020204030204" pitchFamily="34" charset="0"/>
                <a:cs typeface="Calibri" panose="020F0502020204030204" pitchFamily="34" charset="0"/>
              </a:rPr>
              <a:t>Detrimental for </a:t>
            </a:r>
          </a:p>
          <a:p>
            <a:r>
              <a:rPr lang="en-US" sz="2000" dirty="0">
                <a:latin typeface="Calibri" panose="020F0502020204030204" pitchFamily="34" charset="0"/>
                <a:cs typeface="Calibri" panose="020F0502020204030204" pitchFamily="34" charset="0"/>
              </a:rPr>
              <a:t>cardiovascular </a:t>
            </a:r>
          </a:p>
          <a:p>
            <a:r>
              <a:rPr lang="en-US" sz="2000" dirty="0">
                <a:latin typeface="Calibri" panose="020F0502020204030204" pitchFamily="34" charset="0"/>
                <a:cs typeface="Calibri" panose="020F0502020204030204" pitchFamily="34" charset="0"/>
              </a:rPr>
              <a:t>health</a:t>
            </a:r>
          </a:p>
        </p:txBody>
      </p:sp>
      <p:sp>
        <p:nvSpPr>
          <p:cNvPr id="12" name="TextBox 11">
            <a:extLst>
              <a:ext uri="{FF2B5EF4-FFF2-40B4-BE49-F238E27FC236}">
                <a16:creationId xmlns:a16="http://schemas.microsoft.com/office/drawing/2014/main" id="{3B2B326E-749E-6DD6-0A78-441FFBAD73FE}"/>
              </a:ext>
            </a:extLst>
          </p:cNvPr>
          <p:cNvSpPr txBox="1"/>
          <p:nvPr/>
        </p:nvSpPr>
        <p:spPr>
          <a:xfrm>
            <a:off x="5018308" y="3916103"/>
            <a:ext cx="177799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panose="020F0502020204030204" pitchFamily="34" charset="0"/>
                <a:cs typeface="Calibri" panose="020F0502020204030204" pitchFamily="34" charset="0"/>
              </a:rPr>
              <a:t>Obesity</a:t>
            </a:r>
          </a:p>
          <a:p>
            <a:r>
              <a:rPr lang="en-US" sz="2000" dirty="0">
                <a:latin typeface="Calibri" panose="020F0502020204030204" pitchFamily="34" charset="0"/>
                <a:cs typeface="Calibri" panose="020F0502020204030204" pitchFamily="34" charset="0"/>
              </a:rPr>
              <a:t>Visceral fat</a:t>
            </a:r>
          </a:p>
          <a:p>
            <a:r>
              <a:rPr lang="en-US" sz="2000" dirty="0">
                <a:latin typeface="Calibri" panose="020F0502020204030204" pitchFamily="34" charset="0"/>
                <a:cs typeface="Calibri" panose="020F0502020204030204" pitchFamily="34" charset="0"/>
              </a:rPr>
              <a:t>Insulin</a:t>
            </a:r>
          </a:p>
          <a:p>
            <a:r>
              <a:rPr lang="en-US" sz="2000" dirty="0">
                <a:latin typeface="Calibri" panose="020F0502020204030204" pitchFamily="34" charset="0"/>
                <a:cs typeface="Calibri" panose="020F0502020204030204" pitchFamily="34" charset="0"/>
              </a:rPr>
              <a:t>resistance</a:t>
            </a:r>
          </a:p>
        </p:txBody>
      </p:sp>
      <p:sp>
        <p:nvSpPr>
          <p:cNvPr id="13" name="TextBox 12">
            <a:extLst>
              <a:ext uri="{FF2B5EF4-FFF2-40B4-BE49-F238E27FC236}">
                <a16:creationId xmlns:a16="http://schemas.microsoft.com/office/drawing/2014/main" id="{2BD90AD0-7DE7-7B2E-47D7-CC2078D3258D}"/>
              </a:ext>
            </a:extLst>
          </p:cNvPr>
          <p:cNvSpPr txBox="1"/>
          <p:nvPr/>
        </p:nvSpPr>
        <p:spPr>
          <a:xfrm>
            <a:off x="7973082" y="3760345"/>
            <a:ext cx="166748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panose="020F0502020204030204" pitchFamily="34" charset="0"/>
                <a:cs typeface="Calibri" panose="020F0502020204030204" pitchFamily="34" charset="0"/>
              </a:rPr>
              <a:t>Glucose dysregulation</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Diabetes</a:t>
            </a:r>
          </a:p>
          <a:p>
            <a:r>
              <a:rPr lang="en-US" sz="2000" dirty="0">
                <a:latin typeface="Calibri" panose="020F0502020204030204" pitchFamily="34" charset="0"/>
                <a:cs typeface="Calibri" panose="020F0502020204030204" pitchFamily="34" charset="0"/>
              </a:rPr>
              <a:t>Higher A1c</a:t>
            </a:r>
          </a:p>
        </p:txBody>
      </p:sp>
    </p:spTree>
    <p:extLst>
      <p:ext uri="{BB962C8B-B14F-4D97-AF65-F5344CB8AC3E}">
        <p14:creationId xmlns:p14="http://schemas.microsoft.com/office/powerpoint/2010/main" val="385911426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22ED6-7F2D-7B52-6085-463DA7A45C64}"/>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CDCAC9DC-D825-B8BD-1AA6-30391355D988}"/>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24B4DCE2-9275-9754-FDF3-39186C741ECE}"/>
              </a:ext>
            </a:extLst>
          </p:cNvPr>
          <p:cNvSpPr>
            <a:spLocks noGrp="1"/>
          </p:cNvSpPr>
          <p:nvPr>
            <p:ph type="sldNum" sz="quarter" idx="13"/>
          </p:nvPr>
        </p:nvSpPr>
        <p:spPr/>
        <p:txBody>
          <a:bodyPr/>
          <a:lstStyle/>
          <a:p>
            <a:fld id="{7BCC8D0D-EAEC-449D-9161-023DFF90F2E2}" type="slidenum">
              <a:rPr lang="en-US" smtClean="0"/>
              <a:pPr/>
              <a:t>18</a:t>
            </a:fld>
            <a:endParaRPr lang="en-US" dirty="0"/>
          </a:p>
        </p:txBody>
      </p:sp>
      <p:sp>
        <p:nvSpPr>
          <p:cNvPr id="16" name="AutoShape 4">
            <a:extLst>
              <a:ext uri="{FF2B5EF4-FFF2-40B4-BE49-F238E27FC236}">
                <a16:creationId xmlns:a16="http://schemas.microsoft.com/office/drawing/2014/main" id="{5CDA1B2F-69A5-5221-4418-788B179624E1}"/>
              </a:ext>
            </a:extLst>
          </p:cNvPr>
          <p:cNvSpPr/>
          <p:nvPr/>
        </p:nvSpPr>
        <p:spPr>
          <a:xfrm rot="23839" flipV="1">
            <a:off x="1956399" y="894617"/>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BDF1C0DA-4ACD-98FE-1FCA-28073AEBBD92}"/>
              </a:ext>
            </a:extLst>
          </p:cNvPr>
          <p:cNvSpPr txBox="1">
            <a:spLocks/>
          </p:cNvSpPr>
          <p:nvPr/>
        </p:nvSpPr>
        <p:spPr>
          <a:xfrm>
            <a:off x="827903" y="122706"/>
            <a:ext cx="10525897" cy="1801898"/>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dirty="0">
                <a:solidFill>
                  <a:schemeClr val="tx2">
                    <a:lumMod val="75000"/>
                  </a:schemeClr>
                </a:solidFill>
                <a:latin typeface="Calibri" panose="020F0502020204030204" pitchFamily="34" charset="0"/>
                <a:cs typeface="Calibri" panose="020F0502020204030204" pitchFamily="34" charset="0"/>
              </a:rPr>
              <a:t>Sleep and stress and emotions</a:t>
            </a:r>
          </a:p>
        </p:txBody>
      </p:sp>
      <p:sp>
        <p:nvSpPr>
          <p:cNvPr id="3" name="TextBox 2">
            <a:extLst>
              <a:ext uri="{FF2B5EF4-FFF2-40B4-BE49-F238E27FC236}">
                <a16:creationId xmlns:a16="http://schemas.microsoft.com/office/drawing/2014/main" id="{040D71C5-D06A-BA2F-773A-471AE71667A2}"/>
              </a:ext>
            </a:extLst>
          </p:cNvPr>
          <p:cNvSpPr txBox="1"/>
          <p:nvPr/>
        </p:nvSpPr>
        <p:spPr>
          <a:xfrm>
            <a:off x="7161382" y="5641261"/>
            <a:ext cx="4922520" cy="523220"/>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Yoo et al., 2007</a:t>
            </a:r>
          </a:p>
          <a:p>
            <a:pPr algn="r"/>
            <a:r>
              <a:rPr lang="en-US" sz="1400" dirty="0">
                <a:latin typeface="Calibri" panose="020F0502020204030204" pitchFamily="34" charset="0"/>
                <a:cs typeface="Calibri" panose="020F0502020204030204" pitchFamily="34" charset="0"/>
              </a:rPr>
              <a:t>Minkel et al., 2012</a:t>
            </a:r>
          </a:p>
        </p:txBody>
      </p:sp>
      <p:pic>
        <p:nvPicPr>
          <p:cNvPr id="5" name="Picture 4">
            <a:extLst>
              <a:ext uri="{FF2B5EF4-FFF2-40B4-BE49-F238E27FC236}">
                <a16:creationId xmlns:a16="http://schemas.microsoft.com/office/drawing/2014/main" id="{BC8ABD5F-3C2D-38CF-B6A9-8CE737C310E6}"/>
              </a:ext>
            </a:extLst>
          </p:cNvPr>
          <p:cNvPicPr>
            <a:picLocks noChangeAspect="1"/>
          </p:cNvPicPr>
          <p:nvPr/>
        </p:nvPicPr>
        <p:blipFill>
          <a:blip r:embed="rId3"/>
          <a:stretch>
            <a:fillRect/>
          </a:stretch>
        </p:blipFill>
        <p:spPr>
          <a:xfrm>
            <a:off x="1710959" y="994110"/>
            <a:ext cx="8759784" cy="4780598"/>
          </a:xfrm>
          <a:prstGeom prst="rect">
            <a:avLst/>
          </a:prstGeom>
        </p:spPr>
      </p:pic>
    </p:spTree>
    <p:extLst>
      <p:ext uri="{BB962C8B-B14F-4D97-AF65-F5344CB8AC3E}">
        <p14:creationId xmlns:p14="http://schemas.microsoft.com/office/powerpoint/2010/main" val="287542545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FE977-3B6F-65F8-8601-F7DE736D4DB7}"/>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FD2BC846-323E-50A9-BF8F-392F2E14BBFF}"/>
              </a:ext>
            </a:extLst>
          </p:cNvPr>
          <p:cNvSpPr>
            <a:spLocks noGrp="1"/>
          </p:cNvSpPr>
          <p:nvPr>
            <p:ph type="ftr" sz="quarter" idx="12"/>
          </p:nvPr>
        </p:nvSpPr>
        <p:spPr>
          <a:xfrm>
            <a:off x="715329" y="6536793"/>
            <a:ext cx="5747876" cy="137980"/>
          </a:xfrm>
        </p:spPr>
        <p:txBody>
          <a:bodyPr/>
          <a:lstStyle/>
          <a:p>
            <a:r>
              <a:rPr lang="en-US" dirty="0"/>
              <a:t>Session 6: Stress Management</a:t>
            </a:r>
          </a:p>
        </p:txBody>
      </p:sp>
      <p:sp>
        <p:nvSpPr>
          <p:cNvPr id="7" name="Slide Number Placeholder 6">
            <a:extLst>
              <a:ext uri="{FF2B5EF4-FFF2-40B4-BE49-F238E27FC236}">
                <a16:creationId xmlns:a16="http://schemas.microsoft.com/office/drawing/2014/main" id="{AA8AD113-F978-1E15-189D-1766A454F911}"/>
              </a:ext>
            </a:extLst>
          </p:cNvPr>
          <p:cNvSpPr>
            <a:spLocks noGrp="1"/>
          </p:cNvSpPr>
          <p:nvPr>
            <p:ph type="sldNum" sz="quarter" idx="13"/>
          </p:nvPr>
        </p:nvSpPr>
        <p:spPr>
          <a:xfrm>
            <a:off x="276502" y="6503411"/>
            <a:ext cx="328081" cy="155233"/>
          </a:xfrm>
        </p:spPr>
        <p:txBody>
          <a:bodyPr/>
          <a:lstStyle/>
          <a:p>
            <a:fld id="{7BCC8D0D-EAEC-449D-9161-023DFF90F2E2}" type="slidenum">
              <a:rPr lang="en-US" smtClean="0"/>
              <a:pPr/>
              <a:t>19</a:t>
            </a:fld>
            <a:endParaRPr lang="en-US" dirty="0"/>
          </a:p>
        </p:txBody>
      </p:sp>
      <p:sp>
        <p:nvSpPr>
          <p:cNvPr id="16" name="AutoShape 4">
            <a:extLst>
              <a:ext uri="{FF2B5EF4-FFF2-40B4-BE49-F238E27FC236}">
                <a16:creationId xmlns:a16="http://schemas.microsoft.com/office/drawing/2014/main" id="{1CA869B0-0237-99A2-981E-63EE7BEC54FA}"/>
              </a:ext>
            </a:extLst>
          </p:cNvPr>
          <p:cNvSpPr/>
          <p:nvPr/>
        </p:nvSpPr>
        <p:spPr>
          <a:xfrm rot="23839" flipV="1">
            <a:off x="2067768" y="702137"/>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A3AF4312-E3E5-47D6-81D5-0D54716187BD}"/>
              </a:ext>
            </a:extLst>
          </p:cNvPr>
          <p:cNvSpPr txBox="1">
            <a:spLocks/>
          </p:cNvSpPr>
          <p:nvPr/>
        </p:nvSpPr>
        <p:spPr>
          <a:xfrm>
            <a:off x="744126" y="111125"/>
            <a:ext cx="10515600" cy="1325563"/>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sz="4400" dirty="0">
                <a:solidFill>
                  <a:schemeClr val="tx2">
                    <a:lumMod val="75000"/>
                  </a:schemeClr>
                </a:solidFill>
                <a:latin typeface="Calibri" panose="020F0502020204030204" pitchFamily="34" charset="0"/>
                <a:cs typeface="Calibri" panose="020F0502020204030204" pitchFamily="34" charset="0"/>
              </a:rPr>
              <a:t>Protect your sleep</a:t>
            </a:r>
          </a:p>
        </p:txBody>
      </p:sp>
      <p:pic>
        <p:nvPicPr>
          <p:cNvPr id="4" name="Picture 3" descr="A pink squares with a cup of coffee and light bulb&#10;&#10;Description automatically generated">
            <a:extLst>
              <a:ext uri="{FF2B5EF4-FFF2-40B4-BE49-F238E27FC236}">
                <a16:creationId xmlns:a16="http://schemas.microsoft.com/office/drawing/2014/main" id="{5F3C6D4E-8744-374F-900D-850FF2126176}"/>
              </a:ext>
            </a:extLst>
          </p:cNvPr>
          <p:cNvPicPr>
            <a:picLocks noChangeAspect="1"/>
          </p:cNvPicPr>
          <p:nvPr/>
        </p:nvPicPr>
        <p:blipFill>
          <a:blip r:embed="rId3"/>
          <a:stretch>
            <a:fillRect/>
          </a:stretch>
        </p:blipFill>
        <p:spPr>
          <a:xfrm>
            <a:off x="90359" y="798495"/>
            <a:ext cx="11357515" cy="5369942"/>
          </a:xfrm>
          <a:prstGeom prst="rect">
            <a:avLst/>
          </a:prstGeom>
        </p:spPr>
      </p:pic>
      <p:sp>
        <p:nvSpPr>
          <p:cNvPr id="5" name="TextBox 4">
            <a:extLst>
              <a:ext uri="{FF2B5EF4-FFF2-40B4-BE49-F238E27FC236}">
                <a16:creationId xmlns:a16="http://schemas.microsoft.com/office/drawing/2014/main" id="{70429056-B9DE-27DB-B41F-8D37FD8E3383}"/>
              </a:ext>
            </a:extLst>
          </p:cNvPr>
          <p:cNvSpPr txBox="1"/>
          <p:nvPr/>
        </p:nvSpPr>
        <p:spPr>
          <a:xfrm>
            <a:off x="10903337" y="5960200"/>
            <a:ext cx="3396709" cy="261610"/>
          </a:xfrm>
          <a:prstGeom prst="rect">
            <a:avLst/>
          </a:prstGeom>
          <a:noFill/>
        </p:spPr>
        <p:txBody>
          <a:bodyPr wrap="square" lIns="91440" tIns="45720" rIns="91440" bIns="45720" rtlCol="0" anchor="t">
            <a:spAutoFit/>
          </a:bodyPr>
          <a:lstStyle/>
          <a:p>
            <a:r>
              <a:rPr lang="en-US" sz="1100">
                <a:latin typeface="Calibri" panose="020F0502020204030204" pitchFamily="34" charset="0"/>
                <a:cs typeface="Calibri" panose="020F0502020204030204" pitchFamily="34" charset="0"/>
              </a:rPr>
              <a:t>Sleepfoundation.org</a:t>
            </a:r>
          </a:p>
        </p:txBody>
      </p:sp>
      <p:sp>
        <p:nvSpPr>
          <p:cNvPr id="8" name="TextBox 7">
            <a:extLst>
              <a:ext uri="{FF2B5EF4-FFF2-40B4-BE49-F238E27FC236}">
                <a16:creationId xmlns:a16="http://schemas.microsoft.com/office/drawing/2014/main" id="{8BE74E86-4F57-D636-C886-3FDB48334CBC}"/>
              </a:ext>
            </a:extLst>
          </p:cNvPr>
          <p:cNvSpPr txBox="1"/>
          <p:nvPr/>
        </p:nvSpPr>
        <p:spPr>
          <a:xfrm>
            <a:off x="8767063" y="1483445"/>
            <a:ext cx="225998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Calibri" panose="020F0502020204030204" pitchFamily="34" charset="0"/>
                <a:cs typeface="Calibri" panose="020F0502020204030204" pitchFamily="34" charset="0"/>
              </a:rPr>
              <a:t>Wake up at the same time</a:t>
            </a:r>
            <a:r>
              <a:rPr lang="en-US" sz="2000" dirty="0">
                <a:latin typeface="Calibri" panose="020F0502020204030204" pitchFamily="34" charset="0"/>
                <a:cs typeface="Calibri" panose="020F0502020204030204" pitchFamily="34" charset="0"/>
              </a:rPr>
              <a:t> every day, go to sleep when you first start to feel sleepy </a:t>
            </a:r>
            <a:endParaRPr lang="en-US"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6C4C167-DD48-D9A9-4DE7-FBC610B552EE}"/>
              </a:ext>
            </a:extLst>
          </p:cNvPr>
          <p:cNvSpPr txBox="1"/>
          <p:nvPr/>
        </p:nvSpPr>
        <p:spPr>
          <a:xfrm>
            <a:off x="6001926" y="1057025"/>
            <a:ext cx="222281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Calibri" panose="020F0502020204030204" pitchFamily="34" charset="0"/>
                <a:cs typeface="Calibri" panose="020F0502020204030204" pitchFamily="34" charset="0"/>
              </a:rPr>
              <a:t>Exposure to light in the morning</a:t>
            </a:r>
            <a:r>
              <a:rPr lang="en-US" sz="2000" dirty="0">
                <a:latin typeface="Calibri" panose="020F0502020204030204" pitchFamily="34" charset="0"/>
                <a:cs typeface="Calibri" panose="020F0502020204030204" pitchFamily="34" charset="0"/>
              </a:rPr>
              <a:t> (sunlight is best), and dim lights </a:t>
            </a:r>
            <a:endParaRPr lang="en-US"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in evening</a:t>
            </a:r>
            <a:endParaRPr lang="en-US"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3B872F8-B0FB-0DB4-DFD5-DBEDBB3B7CA9}"/>
              </a:ext>
            </a:extLst>
          </p:cNvPr>
          <p:cNvSpPr txBox="1"/>
          <p:nvPr/>
        </p:nvSpPr>
        <p:spPr>
          <a:xfrm>
            <a:off x="3589267" y="1623563"/>
            <a:ext cx="212988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Calibri" panose="020F0502020204030204" pitchFamily="34" charset="0"/>
                <a:cs typeface="Calibri" panose="020F0502020204030204" pitchFamily="34" charset="0"/>
              </a:rPr>
              <a:t>Avoid </a:t>
            </a:r>
            <a:r>
              <a:rPr lang="en-US" sz="2000" dirty="0">
                <a:latin typeface="Calibri" panose="020F0502020204030204" pitchFamily="34" charset="0"/>
                <a:cs typeface="Calibri" panose="020F0502020204030204" pitchFamily="34" charset="0"/>
              </a:rPr>
              <a:t>caffeine</a:t>
            </a:r>
          </a:p>
          <a:p>
            <a:r>
              <a:rPr lang="en-US" sz="2000" dirty="0">
                <a:latin typeface="Calibri" panose="020F0502020204030204" pitchFamily="34" charset="0"/>
                <a:cs typeface="Calibri" panose="020F0502020204030204" pitchFamily="34" charset="0"/>
              </a:rPr>
              <a:t>8-10 hours prior to bedtime</a:t>
            </a:r>
          </a:p>
          <a:p>
            <a:r>
              <a:rPr lang="en-US" sz="2000" dirty="0">
                <a:latin typeface="Calibri" panose="020F0502020204030204" pitchFamily="34" charset="0"/>
                <a:cs typeface="Calibri" panose="020F0502020204030204" pitchFamily="34" charset="0"/>
              </a:rPr>
              <a:t>Avoid eating prior to sleep</a:t>
            </a:r>
          </a:p>
        </p:txBody>
      </p:sp>
      <p:sp>
        <p:nvSpPr>
          <p:cNvPr id="11" name="TextBox 10">
            <a:extLst>
              <a:ext uri="{FF2B5EF4-FFF2-40B4-BE49-F238E27FC236}">
                <a16:creationId xmlns:a16="http://schemas.microsoft.com/office/drawing/2014/main" id="{01F8F828-A3A0-E583-9186-C9B6B43F1024}"/>
              </a:ext>
            </a:extLst>
          </p:cNvPr>
          <p:cNvSpPr txBox="1"/>
          <p:nvPr/>
        </p:nvSpPr>
        <p:spPr>
          <a:xfrm>
            <a:off x="715329" y="1420323"/>
            <a:ext cx="200907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Calibri" panose="020F0502020204030204" pitchFamily="34" charset="0"/>
                <a:cs typeface="Calibri" panose="020F0502020204030204" pitchFamily="34" charset="0"/>
              </a:rPr>
              <a:t>Regular physical activity​</a:t>
            </a:r>
            <a:endParaRPr lang="en-US"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A4EDDE9-2EF1-8A19-0846-05513E3F7C90}"/>
              </a:ext>
            </a:extLst>
          </p:cNvPr>
          <p:cNvSpPr txBox="1"/>
          <p:nvPr/>
        </p:nvSpPr>
        <p:spPr>
          <a:xfrm>
            <a:off x="604583" y="3671269"/>
            <a:ext cx="213917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panose="020F0502020204030204" pitchFamily="34" charset="0"/>
                <a:cs typeface="Calibri" panose="020F0502020204030204" pitchFamily="34" charset="0"/>
              </a:rPr>
              <a:t>Unplug 2 hours prior to bedtime (set an alarm)</a:t>
            </a:r>
          </a:p>
        </p:txBody>
      </p:sp>
      <p:sp>
        <p:nvSpPr>
          <p:cNvPr id="13" name="TextBox 12">
            <a:extLst>
              <a:ext uri="{FF2B5EF4-FFF2-40B4-BE49-F238E27FC236}">
                <a16:creationId xmlns:a16="http://schemas.microsoft.com/office/drawing/2014/main" id="{85DAA26A-85A6-6169-DAFD-84C24CBFA86D}"/>
              </a:ext>
            </a:extLst>
          </p:cNvPr>
          <p:cNvSpPr txBox="1"/>
          <p:nvPr/>
        </p:nvSpPr>
        <p:spPr>
          <a:xfrm>
            <a:off x="3414276" y="4885998"/>
            <a:ext cx="609785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Calibri" panose="020F0502020204030204" pitchFamily="34" charset="0"/>
                <a:cs typeface="Calibri" panose="020F0502020204030204" pitchFamily="34" charset="0"/>
              </a:rPr>
              <a:t>Take care of your emotions before you go to bed (spend 5 minutes writing things down in a journal a few hours before bed)</a:t>
            </a:r>
            <a:endParaRPr lang="en-US"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DA506BA7-00CA-5429-DBF1-709B34FCC545}"/>
              </a:ext>
            </a:extLst>
          </p:cNvPr>
          <p:cNvSpPr txBox="1"/>
          <p:nvPr/>
        </p:nvSpPr>
        <p:spPr>
          <a:xfrm>
            <a:off x="3492537" y="3589753"/>
            <a:ext cx="640451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Calibri" panose="020F0502020204030204" pitchFamily="34" charset="0"/>
                <a:cs typeface="Calibri" panose="020F0502020204030204" pitchFamily="34" charset="0"/>
              </a:rPr>
              <a:t>Do something relaxing to get your body in the mood for sleep (Reading, listening to music, meditation)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551973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C6FDFAA5-01C6-572C-C67D-55E5B3521697}"/>
              </a:ext>
            </a:extLst>
          </p:cNvPr>
          <p:cNvSpPr>
            <a:spLocks noGrp="1"/>
          </p:cNvSpPr>
          <p:nvPr>
            <p:ph type="ftr" sz="quarter" idx="12"/>
          </p:nvPr>
        </p:nvSpPr>
        <p:spPr/>
        <p:txBody>
          <a:bodyPr/>
          <a:lstStyle/>
          <a:p>
            <a:r>
              <a:rPr lang="en-US">
                <a:latin typeface="Calibri" panose="020F0502020204030204" pitchFamily="34" charset="0"/>
                <a:cs typeface="Calibri" panose="020F0502020204030204" pitchFamily="34" charset="0"/>
              </a:rPr>
              <a:t>Session 6: Stress Management</a:t>
            </a:r>
            <a:endParaRPr lang="en-US" dirty="0">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2C24E205-D5CC-D01C-AD6A-DD91EDAD8C2B}"/>
              </a:ext>
            </a:extLst>
          </p:cNvPr>
          <p:cNvSpPr>
            <a:spLocks noGrp="1"/>
          </p:cNvSpPr>
          <p:nvPr>
            <p:ph type="sldNum" sz="quarter" idx="13"/>
          </p:nvPr>
        </p:nvSpPr>
        <p:spPr/>
        <p:txBody>
          <a:bodyPr/>
          <a:lstStyle/>
          <a:p>
            <a:fld id="{7BCC8D0D-EAEC-449D-9161-023DFF90F2E2}" type="slidenum">
              <a:rPr lang="en-US" smtClean="0">
                <a:latin typeface="Calibri" panose="020F0502020204030204" pitchFamily="34" charset="0"/>
                <a:cs typeface="Calibri" panose="020F0502020204030204" pitchFamily="34" charset="0"/>
              </a:rPr>
              <a:pPr/>
              <a:t>2</a:t>
            </a:fld>
            <a:endParaRPr lang="en-US" dirty="0">
              <a:latin typeface="Calibri" panose="020F0502020204030204" pitchFamily="34" charset="0"/>
              <a:cs typeface="Calibri" panose="020F0502020204030204" pitchFamily="34" charset="0"/>
            </a:endParaRPr>
          </a:p>
        </p:txBody>
      </p:sp>
      <p:sp>
        <p:nvSpPr>
          <p:cNvPr id="12" name="Title 1">
            <a:extLst>
              <a:ext uri="{FF2B5EF4-FFF2-40B4-BE49-F238E27FC236}">
                <a16:creationId xmlns:a16="http://schemas.microsoft.com/office/drawing/2014/main" id="{40C369D5-DFA8-5132-BEBB-A060113584ED}"/>
              </a:ext>
            </a:extLst>
          </p:cNvPr>
          <p:cNvSpPr txBox="1">
            <a:spLocks/>
          </p:cNvSpPr>
          <p:nvPr/>
        </p:nvSpPr>
        <p:spPr>
          <a:xfrm>
            <a:off x="645299" y="402840"/>
            <a:ext cx="10515600" cy="1400530"/>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sz="5400" dirty="0">
                <a:latin typeface="Calibri" panose="020F0502020204030204" pitchFamily="34" charset="0"/>
                <a:cs typeface="Calibri" panose="020F0502020204030204" pitchFamily="34" charset="0"/>
              </a:rPr>
              <a:t>Reflection</a:t>
            </a:r>
          </a:p>
        </p:txBody>
      </p:sp>
      <p:sp>
        <p:nvSpPr>
          <p:cNvPr id="13" name="Content Placeholder 2">
            <a:extLst>
              <a:ext uri="{FF2B5EF4-FFF2-40B4-BE49-F238E27FC236}">
                <a16:creationId xmlns:a16="http://schemas.microsoft.com/office/drawing/2014/main" id="{FC02C618-A616-E522-3204-A56FE31059ED}"/>
              </a:ext>
            </a:extLst>
          </p:cNvPr>
          <p:cNvSpPr txBox="1">
            <a:spLocks/>
          </p:cNvSpPr>
          <p:nvPr/>
        </p:nvSpPr>
        <p:spPr>
          <a:xfrm>
            <a:off x="838200" y="1365650"/>
            <a:ext cx="10515600" cy="4351338"/>
          </a:xfrm>
          <a:prstGeom prst="rect">
            <a:avLst/>
          </a:prstGeom>
        </p:spPr>
        <p:txBody>
          <a:bodyPr vert="horz" lIns="91440" tIns="45720" rIns="91440" bIns="45720" rtlCol="0" anchor="t">
            <a:noAutofit/>
          </a:bodyPr>
          <a:lst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ClrTx/>
            </a:pPr>
            <a:r>
              <a:rPr lang="en-US" sz="2800" dirty="0">
                <a:latin typeface="Calibri" panose="020F0502020204030204" pitchFamily="34" charset="0"/>
                <a:cs typeface="Calibri" panose="020F0502020204030204" pitchFamily="34" charset="0"/>
              </a:rPr>
              <a:t>Brief reflections from last session:</a:t>
            </a:r>
          </a:p>
          <a:p>
            <a:pPr lvl="1"/>
            <a:r>
              <a:rPr lang="en-US" sz="2800" dirty="0">
                <a:latin typeface="Calibri" panose="020F0502020204030204" pitchFamily="34" charset="0"/>
                <a:cs typeface="Calibri" panose="020F0502020204030204" pitchFamily="34" charset="0"/>
              </a:rPr>
              <a:t>What went well since last session? </a:t>
            </a:r>
          </a:p>
          <a:p>
            <a:pPr lvl="1">
              <a:buClrTx/>
            </a:pPr>
            <a:r>
              <a:rPr lang="en-US" sz="2800" dirty="0">
                <a:latin typeface="Calibri" panose="020F0502020204030204" pitchFamily="34" charset="0"/>
                <a:cs typeface="Calibri" panose="020F0502020204030204" pitchFamily="34" charset="0"/>
              </a:rPr>
              <a:t>Were there challenges and were these expected?</a:t>
            </a:r>
          </a:p>
          <a:p>
            <a:pPr>
              <a:buClrTx/>
            </a:pPr>
            <a:endParaRPr lang="en-US" sz="2800" dirty="0">
              <a:latin typeface="Calibri" panose="020F0502020204030204" pitchFamily="34" charset="0"/>
              <a:cs typeface="Calibri" panose="020F0502020204030204" pitchFamily="34" charset="0"/>
            </a:endParaRPr>
          </a:p>
          <a:p>
            <a:pPr>
              <a:buClrTx/>
            </a:pPr>
            <a:r>
              <a:rPr lang="en-US" sz="2800" dirty="0">
                <a:latin typeface="Calibri" panose="020F0502020204030204" pitchFamily="34" charset="0"/>
                <a:cs typeface="Calibri" panose="020F0502020204030204" pitchFamily="34" charset="0"/>
              </a:rPr>
              <a:t>What changes in the patterns in your behaviors have you noticed when you are under stress, if any?</a:t>
            </a:r>
          </a:p>
        </p:txBody>
      </p:sp>
      <p:pic>
        <p:nvPicPr>
          <p:cNvPr id="15" name="Picture 14" descr="A hand holding a pen and writing on a book&#10;&#10;Description automatically generated">
            <a:extLst>
              <a:ext uri="{FF2B5EF4-FFF2-40B4-BE49-F238E27FC236}">
                <a16:creationId xmlns:a16="http://schemas.microsoft.com/office/drawing/2014/main" id="{6012E663-BC4B-BC5D-1976-12CF8F80810F}"/>
              </a:ext>
            </a:extLst>
          </p:cNvPr>
          <p:cNvPicPr>
            <a:picLocks noChangeAspect="1"/>
          </p:cNvPicPr>
          <p:nvPr/>
        </p:nvPicPr>
        <p:blipFill>
          <a:blip r:embed="rId3"/>
          <a:stretch>
            <a:fillRect/>
          </a:stretch>
        </p:blipFill>
        <p:spPr>
          <a:xfrm>
            <a:off x="9011392" y="4058737"/>
            <a:ext cx="2342407" cy="2044883"/>
          </a:xfrm>
          <a:prstGeom prst="rect">
            <a:avLst/>
          </a:prstGeom>
        </p:spPr>
      </p:pic>
      <p:sp>
        <p:nvSpPr>
          <p:cNvPr id="16" name="AutoShape 4">
            <a:extLst>
              <a:ext uri="{FF2B5EF4-FFF2-40B4-BE49-F238E27FC236}">
                <a16:creationId xmlns:a16="http://schemas.microsoft.com/office/drawing/2014/main" id="{CA76E21F-85B3-F9B9-E396-8A6FE1A16F0F}"/>
              </a:ext>
            </a:extLst>
          </p:cNvPr>
          <p:cNvSpPr/>
          <p:nvPr/>
        </p:nvSpPr>
        <p:spPr>
          <a:xfrm rot="23839" flipV="1">
            <a:off x="2141092" y="1189972"/>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677920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3F88A-9301-FFBE-9E6C-6C153B531D1C}"/>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BC122895-CC41-A8A9-3E9D-9F4966ADE421}"/>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2DCF9498-7C3A-C447-4855-1FCF918B2CC3}"/>
              </a:ext>
            </a:extLst>
          </p:cNvPr>
          <p:cNvSpPr>
            <a:spLocks noGrp="1"/>
          </p:cNvSpPr>
          <p:nvPr>
            <p:ph type="sldNum" sz="quarter" idx="13"/>
          </p:nvPr>
        </p:nvSpPr>
        <p:spPr/>
        <p:txBody>
          <a:bodyPr/>
          <a:lstStyle/>
          <a:p>
            <a:fld id="{7BCC8D0D-EAEC-449D-9161-023DFF90F2E2}" type="slidenum">
              <a:rPr lang="en-US" smtClean="0"/>
              <a:pPr/>
              <a:t>20</a:t>
            </a:fld>
            <a:endParaRPr lang="en-US" dirty="0"/>
          </a:p>
        </p:txBody>
      </p:sp>
      <p:sp>
        <p:nvSpPr>
          <p:cNvPr id="16" name="AutoShape 4">
            <a:extLst>
              <a:ext uri="{FF2B5EF4-FFF2-40B4-BE49-F238E27FC236}">
                <a16:creationId xmlns:a16="http://schemas.microsoft.com/office/drawing/2014/main" id="{2323467D-950A-509B-4178-C6AF00EB7E01}"/>
              </a:ext>
            </a:extLst>
          </p:cNvPr>
          <p:cNvSpPr/>
          <p:nvPr/>
        </p:nvSpPr>
        <p:spPr>
          <a:xfrm rot="23839" flipV="1">
            <a:off x="1957004" y="908225"/>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3">
            <a:extLst>
              <a:ext uri="{FF2B5EF4-FFF2-40B4-BE49-F238E27FC236}">
                <a16:creationId xmlns:a16="http://schemas.microsoft.com/office/drawing/2014/main" id="{539869EA-DBC1-AA65-D779-AF83195F7D51}"/>
              </a:ext>
            </a:extLst>
          </p:cNvPr>
          <p:cNvSpPr txBox="1">
            <a:spLocks/>
          </p:cNvSpPr>
          <p:nvPr/>
        </p:nvSpPr>
        <p:spPr>
          <a:xfrm>
            <a:off x="457199" y="160686"/>
            <a:ext cx="11217349" cy="1325563"/>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dirty="0">
                <a:latin typeface="Calibri" panose="020F0502020204030204" pitchFamily="34" charset="0"/>
                <a:cs typeface="Calibri" panose="020F0502020204030204" pitchFamily="34" charset="0"/>
              </a:rPr>
              <a:t>Physical activity and sleep</a:t>
            </a:r>
          </a:p>
        </p:txBody>
      </p:sp>
      <p:sp>
        <p:nvSpPr>
          <p:cNvPr id="3" name="Content Placeholder 9">
            <a:extLst>
              <a:ext uri="{FF2B5EF4-FFF2-40B4-BE49-F238E27FC236}">
                <a16:creationId xmlns:a16="http://schemas.microsoft.com/office/drawing/2014/main" id="{5B5E3C70-22BD-D873-ABFE-181715E145D2}"/>
              </a:ext>
            </a:extLst>
          </p:cNvPr>
          <p:cNvSpPr txBox="1">
            <a:spLocks/>
          </p:cNvSpPr>
          <p:nvPr/>
        </p:nvSpPr>
        <p:spPr>
          <a:xfrm>
            <a:off x="647664" y="1290023"/>
            <a:ext cx="10035770" cy="4195763"/>
          </a:xfrm>
          <a:prstGeom prst="rect">
            <a:avLst/>
          </a:prstGeom>
        </p:spPr>
        <p:txBody>
          <a:bodyPr>
            <a:normAutofit/>
          </a:bodyPr>
          <a:lst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ClrTx/>
            </a:pPr>
            <a:r>
              <a:rPr lang="en-US" sz="2800" dirty="0">
                <a:latin typeface="Calibri" panose="020F0502020204030204" pitchFamily="34" charset="0"/>
                <a:cs typeface="Calibri" panose="020F0502020204030204" pitchFamily="34" charset="0"/>
              </a:rPr>
              <a:t>Daily activity is critical to ensure a restful night sleep</a:t>
            </a:r>
          </a:p>
          <a:p>
            <a:endParaRPr lang="en-US" sz="2800" dirty="0">
              <a:latin typeface="Calibri" panose="020F0502020204030204" pitchFamily="34" charset="0"/>
              <a:cs typeface="Calibri" panose="020F0502020204030204" pitchFamily="34" charset="0"/>
            </a:endParaRPr>
          </a:p>
          <a:p>
            <a:pPr>
              <a:buClrTx/>
            </a:pPr>
            <a:r>
              <a:rPr lang="en-US" sz="2800" dirty="0">
                <a:latin typeface="Calibri" panose="020F0502020204030204" pitchFamily="34" charset="0"/>
                <a:cs typeface="Calibri" panose="020F0502020204030204" pitchFamily="34" charset="0"/>
              </a:rPr>
              <a:t>Exercise has been linked to enhanced slow wave sleep (restorative sleep)</a:t>
            </a:r>
          </a:p>
        </p:txBody>
      </p:sp>
      <p:sp>
        <p:nvSpPr>
          <p:cNvPr id="5" name="TextBox 4">
            <a:extLst>
              <a:ext uri="{FF2B5EF4-FFF2-40B4-BE49-F238E27FC236}">
                <a16:creationId xmlns:a16="http://schemas.microsoft.com/office/drawing/2014/main" id="{019A4F87-EE1C-9E74-6DA1-B8DB92A6AE17}"/>
              </a:ext>
            </a:extLst>
          </p:cNvPr>
          <p:cNvSpPr txBox="1"/>
          <p:nvPr/>
        </p:nvSpPr>
        <p:spPr>
          <a:xfrm>
            <a:off x="9934833" y="5975208"/>
            <a:ext cx="4691367"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Slide courtesy of Dr. Aric Prather PhD</a:t>
            </a:r>
          </a:p>
        </p:txBody>
      </p:sp>
      <p:pic>
        <p:nvPicPr>
          <p:cNvPr id="8" name="Picture 7" descr="A cartoon of a child and a child&#10;&#10;Description automatically generated">
            <a:extLst>
              <a:ext uri="{FF2B5EF4-FFF2-40B4-BE49-F238E27FC236}">
                <a16:creationId xmlns:a16="http://schemas.microsoft.com/office/drawing/2014/main" id="{93614CD0-A948-BB3B-4C60-8D7A692769FB}"/>
              </a:ext>
            </a:extLst>
          </p:cNvPr>
          <p:cNvPicPr>
            <a:picLocks noChangeAspect="1"/>
          </p:cNvPicPr>
          <p:nvPr/>
        </p:nvPicPr>
        <p:blipFill>
          <a:blip r:embed="rId3"/>
          <a:stretch>
            <a:fillRect/>
          </a:stretch>
        </p:blipFill>
        <p:spPr>
          <a:xfrm>
            <a:off x="6091455" y="3358887"/>
            <a:ext cx="4925718" cy="2383009"/>
          </a:xfrm>
          <a:prstGeom prst="rect">
            <a:avLst/>
          </a:prstGeom>
        </p:spPr>
      </p:pic>
    </p:spTree>
    <p:extLst>
      <p:ext uri="{BB962C8B-B14F-4D97-AF65-F5344CB8AC3E}">
        <p14:creationId xmlns:p14="http://schemas.microsoft.com/office/powerpoint/2010/main" val="35782583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BC578-A8DD-61FF-067E-64D327FFE691}"/>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8EEF6FF6-03F5-9373-07DC-ED69D91F25E3}"/>
              </a:ext>
            </a:extLst>
          </p:cNvPr>
          <p:cNvSpPr>
            <a:spLocks noGrp="1"/>
          </p:cNvSpPr>
          <p:nvPr>
            <p:ph type="ftr" sz="quarter" idx="12"/>
          </p:nvPr>
        </p:nvSpPr>
        <p:spPr>
          <a:xfrm>
            <a:off x="1179986" y="6485104"/>
            <a:ext cx="5747876" cy="137980"/>
          </a:xfrm>
        </p:spPr>
        <p:txBody>
          <a:bodyPr/>
          <a:lstStyle/>
          <a:p>
            <a:r>
              <a:rPr lang="en-US" dirty="0"/>
              <a:t>Session 6: Stress Management</a:t>
            </a:r>
          </a:p>
        </p:txBody>
      </p:sp>
      <p:sp>
        <p:nvSpPr>
          <p:cNvPr id="7" name="Slide Number Placeholder 6">
            <a:extLst>
              <a:ext uri="{FF2B5EF4-FFF2-40B4-BE49-F238E27FC236}">
                <a16:creationId xmlns:a16="http://schemas.microsoft.com/office/drawing/2014/main" id="{FAF52919-2DC0-648E-7627-C4813BBF78C1}"/>
              </a:ext>
            </a:extLst>
          </p:cNvPr>
          <p:cNvSpPr>
            <a:spLocks noGrp="1"/>
          </p:cNvSpPr>
          <p:nvPr>
            <p:ph type="sldNum" sz="quarter" idx="13"/>
          </p:nvPr>
        </p:nvSpPr>
        <p:spPr>
          <a:xfrm>
            <a:off x="847124" y="6467640"/>
            <a:ext cx="328081" cy="155233"/>
          </a:xfrm>
        </p:spPr>
        <p:txBody>
          <a:bodyPr/>
          <a:lstStyle/>
          <a:p>
            <a:fld id="{7BCC8D0D-EAEC-449D-9161-023DFF90F2E2}" type="slidenum">
              <a:rPr lang="en-US" smtClean="0"/>
              <a:pPr/>
              <a:t>21</a:t>
            </a:fld>
            <a:endParaRPr lang="en-US" dirty="0"/>
          </a:p>
        </p:txBody>
      </p:sp>
      <p:sp>
        <p:nvSpPr>
          <p:cNvPr id="16" name="AutoShape 4">
            <a:extLst>
              <a:ext uri="{FF2B5EF4-FFF2-40B4-BE49-F238E27FC236}">
                <a16:creationId xmlns:a16="http://schemas.microsoft.com/office/drawing/2014/main" id="{5D0D0C1C-DA05-38E8-F3B4-3D2CA7F5800B}"/>
              </a:ext>
            </a:extLst>
          </p:cNvPr>
          <p:cNvSpPr/>
          <p:nvPr/>
        </p:nvSpPr>
        <p:spPr>
          <a:xfrm rot="23839" flipV="1">
            <a:off x="1961548" y="701928"/>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pic>
        <p:nvPicPr>
          <p:cNvPr id="2" name="Picture 1" descr="A diagram of a person&amp;#39;s mind&#10;&#10;Description automatically generated">
            <a:extLst>
              <a:ext uri="{FF2B5EF4-FFF2-40B4-BE49-F238E27FC236}">
                <a16:creationId xmlns:a16="http://schemas.microsoft.com/office/drawing/2014/main" id="{DA7D37B8-39FF-4870-18C0-971475D2E30F}"/>
              </a:ext>
            </a:extLst>
          </p:cNvPr>
          <p:cNvPicPr>
            <a:picLocks noChangeAspect="1"/>
          </p:cNvPicPr>
          <p:nvPr/>
        </p:nvPicPr>
        <p:blipFill>
          <a:blip r:embed="rId3"/>
          <a:stretch>
            <a:fillRect/>
          </a:stretch>
        </p:blipFill>
        <p:spPr>
          <a:xfrm>
            <a:off x="2602939" y="844508"/>
            <a:ext cx="7163985" cy="5149751"/>
          </a:xfrm>
          <a:prstGeom prst="rect">
            <a:avLst/>
          </a:prstGeom>
        </p:spPr>
      </p:pic>
      <p:sp>
        <p:nvSpPr>
          <p:cNvPr id="3" name="Title 1">
            <a:extLst>
              <a:ext uri="{FF2B5EF4-FFF2-40B4-BE49-F238E27FC236}">
                <a16:creationId xmlns:a16="http://schemas.microsoft.com/office/drawing/2014/main" id="{18F653F4-A451-E4E3-51EF-D7278AF3DFC5}"/>
              </a:ext>
            </a:extLst>
          </p:cNvPr>
          <p:cNvSpPr txBox="1">
            <a:spLocks/>
          </p:cNvSpPr>
          <p:nvPr/>
        </p:nvSpPr>
        <p:spPr>
          <a:xfrm>
            <a:off x="394094" y="76028"/>
            <a:ext cx="11344250" cy="743037"/>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ct val="20000"/>
              </a:spcBef>
            </a:pPr>
            <a:r>
              <a:rPr lang="en-US" sz="4000" dirty="0">
                <a:latin typeface="Calibri" panose="020F0502020204030204" pitchFamily="34" charset="0"/>
                <a:cs typeface="Calibri" panose="020F0502020204030204" pitchFamily="34" charset="0"/>
              </a:rPr>
              <a:t>Physical activity helps with stress resilience</a:t>
            </a:r>
          </a:p>
        </p:txBody>
      </p:sp>
      <p:sp>
        <p:nvSpPr>
          <p:cNvPr id="5" name="TextBox 4">
            <a:extLst>
              <a:ext uri="{FF2B5EF4-FFF2-40B4-BE49-F238E27FC236}">
                <a16:creationId xmlns:a16="http://schemas.microsoft.com/office/drawing/2014/main" id="{91C59A55-496D-54B8-5FA3-91CB838A17CD}"/>
              </a:ext>
            </a:extLst>
          </p:cNvPr>
          <p:cNvSpPr txBox="1"/>
          <p:nvPr/>
        </p:nvSpPr>
        <p:spPr>
          <a:xfrm>
            <a:off x="3181539" y="3990354"/>
            <a:ext cx="222421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panose="020F0502020204030204" pitchFamily="34" charset="0"/>
                <a:cs typeface="Calibri" panose="020F0502020204030204" pitchFamily="34" charset="0"/>
              </a:rPr>
              <a:t>Aerobic exercise reduces </a:t>
            </a:r>
          </a:p>
          <a:p>
            <a:r>
              <a:rPr lang="en-US" sz="2000" dirty="0">
                <a:latin typeface="Calibri" panose="020F0502020204030204" pitchFamily="34" charset="0"/>
                <a:cs typeface="Calibri" panose="020F0502020204030204" pitchFamily="34" charset="0"/>
              </a:rPr>
              <a:t>anxiety, depression</a:t>
            </a:r>
          </a:p>
          <a:p>
            <a:r>
              <a:rPr lang="en-US" sz="2000" dirty="0">
                <a:latin typeface="Calibri" panose="020F0502020204030204" pitchFamily="34" charset="0"/>
                <a:cs typeface="Calibri" panose="020F0502020204030204" pitchFamily="34" charset="0"/>
              </a:rPr>
              <a:t>heart rate</a:t>
            </a:r>
          </a:p>
        </p:txBody>
      </p:sp>
      <p:sp>
        <p:nvSpPr>
          <p:cNvPr id="8" name="TextBox 7">
            <a:extLst>
              <a:ext uri="{FF2B5EF4-FFF2-40B4-BE49-F238E27FC236}">
                <a16:creationId xmlns:a16="http://schemas.microsoft.com/office/drawing/2014/main" id="{AB7318CD-8794-8F34-930F-16A11B6A3FF8}"/>
              </a:ext>
            </a:extLst>
          </p:cNvPr>
          <p:cNvSpPr txBox="1"/>
          <p:nvPr/>
        </p:nvSpPr>
        <p:spPr>
          <a:xfrm>
            <a:off x="5273173" y="1209547"/>
            <a:ext cx="158608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panose="020F0502020204030204" pitchFamily="34" charset="0"/>
                <a:cs typeface="Calibri" panose="020F0502020204030204" pitchFamily="34" charset="0"/>
              </a:rPr>
              <a:t>Improved energy</a:t>
            </a:r>
          </a:p>
        </p:txBody>
      </p:sp>
      <p:sp>
        <p:nvSpPr>
          <p:cNvPr id="9" name="TextBox 8">
            <a:extLst>
              <a:ext uri="{FF2B5EF4-FFF2-40B4-BE49-F238E27FC236}">
                <a16:creationId xmlns:a16="http://schemas.microsoft.com/office/drawing/2014/main" id="{B90F3CA5-1672-A418-D15B-342EC0409703}"/>
              </a:ext>
            </a:extLst>
          </p:cNvPr>
          <p:cNvSpPr txBox="1"/>
          <p:nvPr/>
        </p:nvSpPr>
        <p:spPr>
          <a:xfrm>
            <a:off x="7975195" y="3990354"/>
            <a:ext cx="179172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panose="020F0502020204030204" pitchFamily="34" charset="0"/>
                <a:cs typeface="Calibri" panose="020F0502020204030204" pitchFamily="34" charset="0"/>
              </a:rPr>
              <a:t>High intensity exercise or exercise snacks and improves well-being</a:t>
            </a:r>
          </a:p>
        </p:txBody>
      </p:sp>
      <p:sp>
        <p:nvSpPr>
          <p:cNvPr id="10" name="TextBox 9">
            <a:extLst>
              <a:ext uri="{FF2B5EF4-FFF2-40B4-BE49-F238E27FC236}">
                <a16:creationId xmlns:a16="http://schemas.microsoft.com/office/drawing/2014/main" id="{5FEDEE7D-491D-73B6-CC2A-B561D8CCE639}"/>
              </a:ext>
            </a:extLst>
          </p:cNvPr>
          <p:cNvSpPr txBox="1"/>
          <p:nvPr/>
        </p:nvSpPr>
        <p:spPr>
          <a:xfrm>
            <a:off x="5779776" y="6011903"/>
            <a:ext cx="9103137"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Learn more by reading: </a:t>
            </a:r>
            <a:r>
              <a:rPr lang="en-US" sz="1100" dirty="0" err="1">
                <a:latin typeface="Calibri" panose="020F0502020204030204" pitchFamily="34" charset="0"/>
                <a:cs typeface="Calibri" panose="020F0502020204030204" pitchFamily="34" charset="0"/>
              </a:rPr>
              <a:t>Epel</a:t>
            </a:r>
            <a:r>
              <a:rPr lang="en-US" sz="1100" dirty="0">
                <a:latin typeface="Calibri" panose="020F0502020204030204" pitchFamily="34" charset="0"/>
                <a:cs typeface="Calibri" panose="020F0502020204030204" pitchFamily="34" charset="0"/>
              </a:rPr>
              <a:t>, E </a:t>
            </a:r>
            <a:r>
              <a:rPr lang="en-US" sz="1100" u="sng" dirty="0">
                <a:latin typeface="Calibri" panose="020F0502020204030204" pitchFamily="34" charset="0"/>
                <a:cs typeface="Calibri" panose="020F0502020204030204" pitchFamily="34" charset="0"/>
              </a:rPr>
              <a:t>7 Days to More Joy and Ease  The Stress Prescription</a:t>
            </a:r>
          </a:p>
        </p:txBody>
      </p:sp>
    </p:spTree>
    <p:extLst>
      <p:ext uri="{BB962C8B-B14F-4D97-AF65-F5344CB8AC3E}">
        <p14:creationId xmlns:p14="http://schemas.microsoft.com/office/powerpoint/2010/main" val="188781296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B2FA5-F5E1-59D8-C04B-A7655DF184C4}"/>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03656EC5-C4EF-FAB4-589A-EF6D19EADE4B}"/>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DEBE92E7-6699-F911-15D9-C793EA42AE9E}"/>
              </a:ext>
            </a:extLst>
          </p:cNvPr>
          <p:cNvSpPr>
            <a:spLocks noGrp="1"/>
          </p:cNvSpPr>
          <p:nvPr>
            <p:ph type="sldNum" sz="quarter" idx="13"/>
          </p:nvPr>
        </p:nvSpPr>
        <p:spPr/>
        <p:txBody>
          <a:bodyPr/>
          <a:lstStyle/>
          <a:p>
            <a:fld id="{7BCC8D0D-EAEC-449D-9161-023DFF90F2E2}" type="slidenum">
              <a:rPr lang="en-US" smtClean="0"/>
              <a:pPr/>
              <a:t>22</a:t>
            </a:fld>
            <a:endParaRPr lang="en-US" dirty="0"/>
          </a:p>
        </p:txBody>
      </p:sp>
      <p:sp>
        <p:nvSpPr>
          <p:cNvPr id="16" name="AutoShape 4">
            <a:extLst>
              <a:ext uri="{FF2B5EF4-FFF2-40B4-BE49-F238E27FC236}">
                <a16:creationId xmlns:a16="http://schemas.microsoft.com/office/drawing/2014/main" id="{20A0E6F2-69ED-0E4C-44B3-7EFB749815DE}"/>
              </a:ext>
            </a:extLst>
          </p:cNvPr>
          <p:cNvSpPr/>
          <p:nvPr/>
        </p:nvSpPr>
        <p:spPr>
          <a:xfrm rot="23839" flipV="1">
            <a:off x="1961548" y="937813"/>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19E2F95A-9E39-B5B6-3180-1389D852E2E5}"/>
              </a:ext>
            </a:extLst>
          </p:cNvPr>
          <p:cNvSpPr txBox="1">
            <a:spLocks/>
          </p:cNvSpPr>
          <p:nvPr/>
        </p:nvSpPr>
        <p:spPr>
          <a:xfrm>
            <a:off x="2526939" y="223686"/>
            <a:ext cx="9665061" cy="1400530"/>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latin typeface="Calibri" panose="020F0502020204030204" pitchFamily="34" charset="0"/>
                <a:cs typeface="Calibri" panose="020F0502020204030204" pitchFamily="34" charset="0"/>
              </a:rPr>
              <a:t>Group exercise: sleep habits</a:t>
            </a:r>
          </a:p>
        </p:txBody>
      </p:sp>
      <p:sp>
        <p:nvSpPr>
          <p:cNvPr id="3" name="Content Placeholder 2">
            <a:extLst>
              <a:ext uri="{FF2B5EF4-FFF2-40B4-BE49-F238E27FC236}">
                <a16:creationId xmlns:a16="http://schemas.microsoft.com/office/drawing/2014/main" id="{9547673C-BF0E-A8B1-8845-D8AE4DF798A8}"/>
              </a:ext>
            </a:extLst>
          </p:cNvPr>
          <p:cNvSpPr txBox="1">
            <a:spLocks/>
          </p:cNvSpPr>
          <p:nvPr/>
        </p:nvSpPr>
        <p:spPr>
          <a:xfrm>
            <a:off x="905375" y="1348132"/>
            <a:ext cx="10067425" cy="4608792"/>
          </a:xfrm>
          <a:prstGeom prst="rect">
            <a:avLst/>
          </a:prstGeom>
        </p:spPr>
        <p:txBody>
          <a:bodyPr>
            <a:noAutofit/>
          </a:bodyPr>
          <a:lst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ClrTx/>
              <a:buFont typeface="Century Gothic" panose="020B0502020202020204" pitchFamily="34" charset="0"/>
              <a:buChar char="►"/>
            </a:pPr>
            <a:r>
              <a:rPr lang="en-US" sz="2800" dirty="0">
                <a:latin typeface="Calibri" panose="020F0502020204030204" pitchFamily="34" charset="0"/>
                <a:cs typeface="Calibri" panose="020F0502020204030204" pitchFamily="34" charset="0"/>
              </a:rPr>
              <a:t>Do you have trouble with your sleep habits currently?</a:t>
            </a:r>
          </a:p>
          <a:p>
            <a:pPr>
              <a:buClrTx/>
              <a:buFont typeface="Century Gothic" panose="020B0502020202020204" pitchFamily="34" charset="0"/>
              <a:buChar char="►"/>
            </a:pPr>
            <a:endParaRPr lang="en-US" sz="2800" dirty="0">
              <a:latin typeface="Calibri" panose="020F0502020204030204" pitchFamily="34" charset="0"/>
              <a:cs typeface="Calibri" panose="020F0502020204030204" pitchFamily="34" charset="0"/>
            </a:endParaRPr>
          </a:p>
          <a:p>
            <a:pPr>
              <a:buClrTx/>
              <a:buFont typeface="Century Gothic" panose="020B0502020202020204" pitchFamily="34" charset="0"/>
              <a:buChar char="►"/>
            </a:pPr>
            <a:r>
              <a:rPr lang="en-US" sz="2800" dirty="0">
                <a:latin typeface="Calibri" panose="020F0502020204030204" pitchFamily="34" charset="0"/>
                <a:cs typeface="Calibri" panose="020F0502020204030204" pitchFamily="34" charset="0"/>
              </a:rPr>
              <a:t>Based on this section on sleep, what sleep habits would you like to target?</a:t>
            </a:r>
          </a:p>
          <a:p>
            <a:pPr>
              <a:buClrTx/>
              <a:buFont typeface="Wingdings" panose="05000000000000000000" pitchFamily="2" charset="2"/>
              <a:buChar char="Ø"/>
            </a:pPr>
            <a:endParaRPr lang="en-US" sz="2800" u="sng" dirty="0">
              <a:latin typeface="Calibri" panose="020F0502020204030204" pitchFamily="34" charset="0"/>
              <a:cs typeface="Calibri" panose="020F0502020204030204" pitchFamily="34" charset="0"/>
            </a:endParaRPr>
          </a:p>
          <a:p>
            <a:pPr marL="0" indent="0">
              <a:buFont typeface="Wingdings" charset="2"/>
              <a:buNone/>
            </a:pPr>
            <a:r>
              <a:rPr lang="en-US" sz="2800" u="sng" dirty="0">
                <a:latin typeface="Calibri" panose="020F0502020204030204" pitchFamily="34" charset="0"/>
                <a:cs typeface="Calibri" panose="020F0502020204030204" pitchFamily="34" charset="0"/>
              </a:rPr>
              <a:t>Examples of SMART goals: </a:t>
            </a:r>
          </a:p>
          <a:p>
            <a:pPr marL="457200" indent="-457200">
              <a:buClrTx/>
              <a:buFont typeface="+mj-lt"/>
              <a:buAutoNum type="arabicPeriod"/>
            </a:pPr>
            <a:r>
              <a:rPr lang="en-US" sz="2800" dirty="0">
                <a:latin typeface="Calibri" panose="020F0502020204030204" pitchFamily="34" charset="0"/>
                <a:cs typeface="Calibri" panose="020F0502020204030204" pitchFamily="34" charset="0"/>
              </a:rPr>
              <a:t>I will practice writing in a journal for 5 mins at 8 pm three times a week for the next two weeks </a:t>
            </a:r>
          </a:p>
          <a:p>
            <a:pPr marL="457200" indent="-457200">
              <a:buClrTx/>
              <a:buFont typeface="+mj-lt"/>
              <a:buAutoNum type="arabicPeriod"/>
            </a:pPr>
            <a:r>
              <a:rPr lang="en-US" sz="2800" dirty="0">
                <a:latin typeface="Calibri" panose="020F0502020204030204" pitchFamily="34" charset="0"/>
                <a:cs typeface="Calibri" panose="020F0502020204030204" pitchFamily="34" charset="0"/>
              </a:rPr>
              <a:t>I will go to bed right when I am feeling sleepy 5 times per week</a:t>
            </a:r>
          </a:p>
        </p:txBody>
      </p:sp>
      <p:pic>
        <p:nvPicPr>
          <p:cNvPr id="5" name="Picture 4">
            <a:extLst>
              <a:ext uri="{FF2B5EF4-FFF2-40B4-BE49-F238E27FC236}">
                <a16:creationId xmlns:a16="http://schemas.microsoft.com/office/drawing/2014/main" id="{745A5640-8BC2-BE0A-6782-3A4CA624CF02}"/>
              </a:ext>
            </a:extLst>
          </p:cNvPr>
          <p:cNvPicPr>
            <a:picLocks noChangeAspect="1"/>
          </p:cNvPicPr>
          <p:nvPr/>
        </p:nvPicPr>
        <p:blipFill>
          <a:blip r:embed="rId3"/>
          <a:stretch>
            <a:fillRect/>
          </a:stretch>
        </p:blipFill>
        <p:spPr>
          <a:xfrm>
            <a:off x="185521" y="223686"/>
            <a:ext cx="983159" cy="959377"/>
          </a:xfrm>
          <a:prstGeom prst="rect">
            <a:avLst/>
          </a:prstGeom>
        </p:spPr>
      </p:pic>
    </p:spTree>
    <p:extLst>
      <p:ext uri="{BB962C8B-B14F-4D97-AF65-F5344CB8AC3E}">
        <p14:creationId xmlns:p14="http://schemas.microsoft.com/office/powerpoint/2010/main" val="199156933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655C9-FC69-67AB-8E55-5DFD6456038D}"/>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A1805E51-21F2-FDAA-95ED-BFF695DE4080}"/>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9DFC205C-AA81-AF09-4CB2-D83E4296CFF5}"/>
              </a:ext>
            </a:extLst>
          </p:cNvPr>
          <p:cNvSpPr>
            <a:spLocks noGrp="1"/>
          </p:cNvSpPr>
          <p:nvPr>
            <p:ph type="sldNum" sz="quarter" idx="13"/>
          </p:nvPr>
        </p:nvSpPr>
        <p:spPr/>
        <p:txBody>
          <a:bodyPr/>
          <a:lstStyle/>
          <a:p>
            <a:fld id="{7BCC8D0D-EAEC-449D-9161-023DFF90F2E2}" type="slidenum">
              <a:rPr lang="en-US" smtClean="0"/>
              <a:pPr/>
              <a:t>23</a:t>
            </a:fld>
            <a:endParaRPr lang="en-US" dirty="0"/>
          </a:p>
        </p:txBody>
      </p:sp>
      <p:sp>
        <p:nvSpPr>
          <p:cNvPr id="16" name="AutoShape 4">
            <a:extLst>
              <a:ext uri="{FF2B5EF4-FFF2-40B4-BE49-F238E27FC236}">
                <a16:creationId xmlns:a16="http://schemas.microsoft.com/office/drawing/2014/main" id="{9F31CB14-2147-8746-652E-017DB17A65ED}"/>
              </a:ext>
            </a:extLst>
          </p:cNvPr>
          <p:cNvSpPr/>
          <p:nvPr/>
        </p:nvSpPr>
        <p:spPr>
          <a:xfrm rot="23839" flipV="1">
            <a:off x="1942732" y="906976"/>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D71FAB3-5757-A047-D989-D057BCCF69E4}"/>
              </a:ext>
            </a:extLst>
          </p:cNvPr>
          <p:cNvSpPr txBox="1">
            <a:spLocks/>
          </p:cNvSpPr>
          <p:nvPr/>
        </p:nvSpPr>
        <p:spPr>
          <a:xfrm>
            <a:off x="368544" y="170690"/>
            <a:ext cx="11417281" cy="1819638"/>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dirty="0">
                <a:latin typeface="Calibri" panose="020F0502020204030204" pitchFamily="34" charset="0"/>
                <a:cs typeface="Calibri" panose="020F0502020204030204" pitchFamily="34" charset="0"/>
              </a:rPr>
              <a:t>Relaxation and tuning in to our bodies</a:t>
            </a:r>
          </a:p>
        </p:txBody>
      </p:sp>
      <p:sp>
        <p:nvSpPr>
          <p:cNvPr id="3" name="Content Placeholder 2">
            <a:extLst>
              <a:ext uri="{FF2B5EF4-FFF2-40B4-BE49-F238E27FC236}">
                <a16:creationId xmlns:a16="http://schemas.microsoft.com/office/drawing/2014/main" id="{4B534835-863B-A261-446D-22A266BF3BB9}"/>
              </a:ext>
            </a:extLst>
          </p:cNvPr>
          <p:cNvSpPr txBox="1">
            <a:spLocks/>
          </p:cNvSpPr>
          <p:nvPr/>
        </p:nvSpPr>
        <p:spPr>
          <a:xfrm>
            <a:off x="879675" y="1072093"/>
            <a:ext cx="6463705" cy="4484410"/>
          </a:xfrm>
          <a:prstGeom prst="rect">
            <a:avLst/>
          </a:prstGeom>
        </p:spPr>
        <p:txBody>
          <a:bodyPr vert="horz" lIns="91440" tIns="45720" rIns="91440" bIns="45720" rtlCol="0" anchor="t">
            <a:noAutofit/>
          </a:bodyPr>
          <a:lst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Tx/>
              <a:buFont typeface="Wingdings" charset="2"/>
              <a:buNone/>
            </a:pPr>
            <a:r>
              <a:rPr lang="en-US" kern="150" dirty="0">
                <a:latin typeface="Calibri" panose="020F0502020204030204" pitchFamily="34" charset="0"/>
                <a:ea typeface="SimSun" panose="02010600030101010101" pitchFamily="2" charset="-122"/>
                <a:cs typeface="Calibri" panose="020F0502020204030204" pitchFamily="34" charset="0"/>
              </a:rPr>
              <a:t>Being in the present: a muscle that needs constant strengthening</a:t>
            </a:r>
          </a:p>
          <a:p>
            <a:pPr lvl="1">
              <a:buClrTx/>
            </a:pPr>
            <a:r>
              <a:rPr lang="en-US" sz="2800" kern="150" dirty="0">
                <a:latin typeface="Calibri" panose="020F0502020204030204" pitchFamily="34" charset="0"/>
                <a:ea typeface="SimSun" panose="02010600030101010101" pitchFamily="2" charset="-122"/>
                <a:cs typeface="Calibri" panose="020F0502020204030204" pitchFamily="34" charset="0"/>
              </a:rPr>
              <a:t>Diaphragmatic breathing</a:t>
            </a:r>
          </a:p>
          <a:p>
            <a:pPr lvl="1">
              <a:buClrTx/>
            </a:pPr>
            <a:r>
              <a:rPr lang="en-US" sz="2800" kern="150" dirty="0" err="1">
                <a:latin typeface="Calibri" panose="020F0502020204030204" pitchFamily="34" charset="0"/>
                <a:ea typeface="SimSun" panose="02010600030101010101" pitchFamily="2" charset="-122"/>
                <a:cs typeface="Calibri" panose="020F0502020204030204" pitchFamily="34" charset="0"/>
              </a:rPr>
              <a:t>Meditation,guided</a:t>
            </a:r>
            <a:r>
              <a:rPr lang="en-US" sz="2800" kern="150" dirty="0">
                <a:latin typeface="Calibri" panose="020F0502020204030204" pitchFamily="34" charset="0"/>
                <a:ea typeface="SimSun" panose="02010600030101010101" pitchFamily="2" charset="-122"/>
                <a:cs typeface="Calibri" panose="020F0502020204030204" pitchFamily="34" charset="0"/>
              </a:rPr>
              <a:t> imagery</a:t>
            </a:r>
          </a:p>
          <a:p>
            <a:pPr lvl="1">
              <a:buClrTx/>
            </a:pPr>
            <a:r>
              <a:rPr lang="en-US" sz="2800" kern="150" dirty="0">
                <a:latin typeface="Calibri" panose="020F0502020204030204" pitchFamily="34" charset="0"/>
                <a:ea typeface="SimSun" panose="02010600030101010101" pitchFamily="2" charset="-122"/>
                <a:cs typeface="Calibri" panose="020F0502020204030204" pitchFamily="34" charset="0"/>
              </a:rPr>
              <a:t>Closing eyes and focusing on joyful moments</a:t>
            </a:r>
          </a:p>
          <a:p>
            <a:pPr marL="0" indent="0">
              <a:buFont typeface="Wingdings" charset="2"/>
              <a:buNone/>
            </a:pPr>
            <a:r>
              <a:rPr lang="en-US" kern="150" dirty="0">
                <a:latin typeface="Calibri" panose="020F0502020204030204" pitchFamily="34" charset="0"/>
                <a:ea typeface="SimSun" panose="02010600030101010101" pitchFamily="2" charset="-122"/>
                <a:cs typeface="Calibri" panose="020F0502020204030204" pitchFamily="34" charset="0"/>
              </a:rPr>
              <a:t>Other practices discussed in previous sessions:</a:t>
            </a:r>
          </a:p>
          <a:p>
            <a:pPr lvl="1"/>
            <a:r>
              <a:rPr lang="en-US" kern="150" dirty="0">
                <a:latin typeface="Calibri" panose="020F0502020204030204" pitchFamily="34" charset="0"/>
                <a:ea typeface="SimSun" panose="02010600030101010101" pitchFamily="2" charset="-122"/>
                <a:cs typeface="Calibri" panose="020F0502020204030204" pitchFamily="34" charset="0"/>
              </a:rPr>
              <a:t>Mindful eating</a:t>
            </a:r>
          </a:p>
          <a:p>
            <a:pPr lvl="1"/>
            <a:r>
              <a:rPr lang="en-US" kern="150" dirty="0">
                <a:latin typeface="Calibri" panose="020F0502020204030204" pitchFamily="34" charset="0"/>
                <a:ea typeface="SimSun" panose="02010600030101010101" pitchFamily="2" charset="-122"/>
                <a:cs typeface="Calibri" panose="020F0502020204030204" pitchFamily="34" charset="0"/>
              </a:rPr>
              <a:t>Exercise/movement</a:t>
            </a:r>
          </a:p>
          <a:p>
            <a:pPr marL="0" indent="0">
              <a:buFont typeface="Wingdings" charset="2"/>
              <a:buNone/>
            </a:pPr>
            <a:endParaRPr lang="en-US" kern="150" dirty="0">
              <a:latin typeface="Calibri" panose="020F0502020204030204" pitchFamily="34" charset="0"/>
              <a:ea typeface="SimSun" panose="02010600030101010101" pitchFamily="2" charset="-122"/>
              <a:cs typeface="Calibri" panose="020F0502020204030204" pitchFamily="34" charset="0"/>
            </a:endParaRPr>
          </a:p>
          <a:p>
            <a:pPr marL="0" indent="0">
              <a:buClrTx/>
              <a:buFont typeface="Wingdings" charset="2"/>
              <a:buNone/>
            </a:pPr>
            <a:endParaRPr lang="en-US" sz="1400" kern="150" dirty="0">
              <a:latin typeface="Calibri" panose="020F0502020204030204" pitchFamily="34" charset="0"/>
              <a:ea typeface="SimSun" panose="02010600030101010101" pitchFamily="2" charset="-122"/>
              <a:cs typeface="Calibri" panose="020F0502020204030204" pitchFamily="34" charset="0"/>
            </a:endParaRPr>
          </a:p>
          <a:p>
            <a:pPr marL="0" indent="0">
              <a:buClrTx/>
              <a:buFont typeface="Wingdings" charset="2"/>
              <a:buNone/>
            </a:pPr>
            <a:endParaRPr lang="en-US" sz="2800" kern="150" dirty="0">
              <a:latin typeface="Calibri" panose="020F0502020204030204" pitchFamily="34" charset="0"/>
              <a:ea typeface="SimSun" panose="02010600030101010101" pitchFamily="2" charset="-122"/>
              <a:cs typeface="Calibri" panose="020F0502020204030204" pitchFamily="34" charset="0"/>
            </a:endParaRPr>
          </a:p>
          <a:p>
            <a:pPr marL="0" indent="0">
              <a:buClrTx/>
              <a:buFont typeface="Wingdings" charset="2"/>
              <a:buNone/>
            </a:pPr>
            <a:endParaRPr lang="en-US" sz="2800" kern="150" dirty="0">
              <a:latin typeface="Calibri" panose="020F0502020204030204" pitchFamily="34" charset="0"/>
              <a:ea typeface="SimSun" panose="02010600030101010101" pitchFamily="2" charset="-122"/>
              <a:cs typeface="Calibri" panose="020F0502020204030204" pitchFamily="34" charset="0"/>
            </a:endParaRPr>
          </a:p>
          <a:p>
            <a:endParaRPr lang="en-US" sz="2800" kern="150" dirty="0">
              <a:latin typeface="Calibri" panose="020F0502020204030204" pitchFamily="34" charset="0"/>
              <a:ea typeface="SimSun" panose="02010600030101010101" pitchFamily="2" charset="-122"/>
              <a:cs typeface="Calibri" panose="020F0502020204030204" pitchFamily="34" charset="0"/>
            </a:endParaRPr>
          </a:p>
          <a:p>
            <a:endParaRPr lang="en-US" sz="2800" kern="150" dirty="0">
              <a:latin typeface="Calibri" panose="020F0502020204030204" pitchFamily="34" charset="0"/>
              <a:ea typeface="SimSun" panose="02010600030101010101" pitchFamily="2" charset="-122"/>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pic>
        <p:nvPicPr>
          <p:cNvPr id="5" name="Picture 4" descr="A set of images of two people&#10;&#10;Description automatically generated">
            <a:extLst>
              <a:ext uri="{FF2B5EF4-FFF2-40B4-BE49-F238E27FC236}">
                <a16:creationId xmlns:a16="http://schemas.microsoft.com/office/drawing/2014/main" id="{4E91E5B6-3D1E-C672-C190-46D2B025029E}"/>
              </a:ext>
            </a:extLst>
          </p:cNvPr>
          <p:cNvPicPr>
            <a:picLocks noChangeAspect="1"/>
          </p:cNvPicPr>
          <p:nvPr/>
        </p:nvPicPr>
        <p:blipFill>
          <a:blip r:embed="rId3"/>
          <a:stretch>
            <a:fillRect/>
          </a:stretch>
        </p:blipFill>
        <p:spPr>
          <a:xfrm>
            <a:off x="7241748" y="1534454"/>
            <a:ext cx="4333051" cy="4087673"/>
          </a:xfrm>
          <a:prstGeom prst="rect">
            <a:avLst/>
          </a:prstGeom>
        </p:spPr>
      </p:pic>
    </p:spTree>
    <p:extLst>
      <p:ext uri="{BB962C8B-B14F-4D97-AF65-F5344CB8AC3E}">
        <p14:creationId xmlns:p14="http://schemas.microsoft.com/office/powerpoint/2010/main" val="341046247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2877A-9ABF-3882-F51A-22416511A610}"/>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11D0AAB0-FAE4-49DD-04DF-0DD35952FE87}"/>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B7D6A21C-7969-440B-6984-9F1494528525}"/>
              </a:ext>
            </a:extLst>
          </p:cNvPr>
          <p:cNvSpPr>
            <a:spLocks noGrp="1"/>
          </p:cNvSpPr>
          <p:nvPr>
            <p:ph type="sldNum" sz="quarter" idx="13"/>
          </p:nvPr>
        </p:nvSpPr>
        <p:spPr/>
        <p:txBody>
          <a:bodyPr/>
          <a:lstStyle/>
          <a:p>
            <a:fld id="{7BCC8D0D-EAEC-449D-9161-023DFF90F2E2}" type="slidenum">
              <a:rPr lang="en-US" smtClean="0"/>
              <a:pPr/>
              <a:t>24</a:t>
            </a:fld>
            <a:endParaRPr lang="en-US" dirty="0"/>
          </a:p>
        </p:txBody>
      </p:sp>
      <p:sp>
        <p:nvSpPr>
          <p:cNvPr id="16" name="AutoShape 4">
            <a:extLst>
              <a:ext uri="{FF2B5EF4-FFF2-40B4-BE49-F238E27FC236}">
                <a16:creationId xmlns:a16="http://schemas.microsoft.com/office/drawing/2014/main" id="{BCAE5005-4C27-5722-514E-67427E9F93F0}"/>
              </a:ext>
            </a:extLst>
          </p:cNvPr>
          <p:cNvSpPr/>
          <p:nvPr/>
        </p:nvSpPr>
        <p:spPr>
          <a:xfrm rot="23839" flipV="1">
            <a:off x="2141092" y="1189972"/>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F98CDD2-FDEA-AB55-808A-264980BC13D8}"/>
              </a:ext>
            </a:extLst>
          </p:cNvPr>
          <p:cNvSpPr txBox="1">
            <a:spLocks/>
          </p:cNvSpPr>
          <p:nvPr/>
        </p:nvSpPr>
        <p:spPr>
          <a:xfrm>
            <a:off x="838200" y="365125"/>
            <a:ext cx="10515600" cy="1325563"/>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dirty="0">
                <a:latin typeface="Calibri" panose="020F0502020204030204" pitchFamily="34" charset="0"/>
                <a:cs typeface="Calibri" panose="020F0502020204030204" pitchFamily="34" charset="0"/>
              </a:rPr>
              <a:t>Box</a:t>
            </a:r>
            <a:r>
              <a:rPr lang="en-US" dirty="0">
                <a:cs typeface="Calibri Light"/>
              </a:rPr>
              <a:t> </a:t>
            </a:r>
            <a:r>
              <a:rPr lang="en-US" dirty="0">
                <a:latin typeface="Calibri" panose="020F0502020204030204" pitchFamily="34" charset="0"/>
                <a:cs typeface="Calibri" panose="020F0502020204030204" pitchFamily="34" charset="0"/>
              </a:rPr>
              <a:t>Breathing</a:t>
            </a:r>
          </a:p>
        </p:txBody>
      </p:sp>
      <p:pic>
        <p:nvPicPr>
          <p:cNvPr id="3" name="Content Placeholder 3">
            <a:extLst>
              <a:ext uri="{FF2B5EF4-FFF2-40B4-BE49-F238E27FC236}">
                <a16:creationId xmlns:a16="http://schemas.microsoft.com/office/drawing/2014/main" id="{0B3981F3-7E46-4C6F-4D28-C5FA1DC58F3C}"/>
              </a:ext>
            </a:extLst>
          </p:cNvPr>
          <p:cNvPicPr>
            <a:picLocks noChangeAspect="1"/>
          </p:cNvPicPr>
          <p:nvPr/>
        </p:nvPicPr>
        <p:blipFill>
          <a:blip r:embed="rId3"/>
          <a:stretch>
            <a:fillRect/>
          </a:stretch>
        </p:blipFill>
        <p:spPr>
          <a:xfrm>
            <a:off x="2119643" y="1451280"/>
            <a:ext cx="8335484" cy="4575097"/>
          </a:xfrm>
          <a:prstGeom prst="rect">
            <a:avLst/>
          </a:prstGeom>
        </p:spPr>
      </p:pic>
    </p:spTree>
    <p:extLst>
      <p:ext uri="{BB962C8B-B14F-4D97-AF65-F5344CB8AC3E}">
        <p14:creationId xmlns:p14="http://schemas.microsoft.com/office/powerpoint/2010/main" val="58531477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51979-7376-1E44-6CDE-D6AD9E284F87}"/>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84A15D96-51FC-6A57-8032-E6DBA36B74ED}"/>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6B83BFB7-862C-AF48-D1BB-E79A91E8778D}"/>
              </a:ext>
            </a:extLst>
          </p:cNvPr>
          <p:cNvSpPr>
            <a:spLocks noGrp="1"/>
          </p:cNvSpPr>
          <p:nvPr>
            <p:ph type="sldNum" sz="quarter" idx="13"/>
          </p:nvPr>
        </p:nvSpPr>
        <p:spPr/>
        <p:txBody>
          <a:bodyPr/>
          <a:lstStyle/>
          <a:p>
            <a:fld id="{7BCC8D0D-EAEC-449D-9161-023DFF90F2E2}" type="slidenum">
              <a:rPr lang="en-US" smtClean="0"/>
              <a:pPr/>
              <a:t>25</a:t>
            </a:fld>
            <a:endParaRPr lang="en-US" dirty="0"/>
          </a:p>
        </p:txBody>
      </p:sp>
      <p:sp>
        <p:nvSpPr>
          <p:cNvPr id="16" name="AutoShape 4">
            <a:extLst>
              <a:ext uri="{FF2B5EF4-FFF2-40B4-BE49-F238E27FC236}">
                <a16:creationId xmlns:a16="http://schemas.microsoft.com/office/drawing/2014/main" id="{C2BE070B-6636-6E2C-A544-81164FD7922D}"/>
              </a:ext>
            </a:extLst>
          </p:cNvPr>
          <p:cNvSpPr/>
          <p:nvPr/>
        </p:nvSpPr>
        <p:spPr>
          <a:xfrm rot="23839" flipV="1">
            <a:off x="1961548" y="853193"/>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pic>
        <p:nvPicPr>
          <p:cNvPr id="2" name="Picture 1" descr="A tall building in a city&#10;&#10;Description automatically generated">
            <a:extLst>
              <a:ext uri="{FF2B5EF4-FFF2-40B4-BE49-F238E27FC236}">
                <a16:creationId xmlns:a16="http://schemas.microsoft.com/office/drawing/2014/main" id="{2D0E9845-B48E-7964-82A2-8FA8A44441F3}"/>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829063" y="4646793"/>
            <a:ext cx="3803436" cy="1954242"/>
          </a:xfrm>
          <a:prstGeom prst="rect">
            <a:avLst/>
          </a:prstGeom>
        </p:spPr>
      </p:pic>
      <p:sp>
        <p:nvSpPr>
          <p:cNvPr id="3" name="Title 4">
            <a:extLst>
              <a:ext uri="{FF2B5EF4-FFF2-40B4-BE49-F238E27FC236}">
                <a16:creationId xmlns:a16="http://schemas.microsoft.com/office/drawing/2014/main" id="{6F7ED46B-F61C-589F-9663-5F46D3FFD3C8}"/>
              </a:ext>
            </a:extLst>
          </p:cNvPr>
          <p:cNvSpPr txBox="1">
            <a:spLocks/>
          </p:cNvSpPr>
          <p:nvPr/>
        </p:nvSpPr>
        <p:spPr>
          <a:xfrm>
            <a:off x="838200" y="167569"/>
            <a:ext cx="10515600" cy="1325563"/>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a:latin typeface="Calibri" panose="020F0502020204030204" pitchFamily="34" charset="0"/>
                <a:cs typeface="Calibri" panose="020F0502020204030204" pitchFamily="34" charset="0"/>
              </a:rPr>
              <a:t>Resources for stress management </a:t>
            </a:r>
          </a:p>
        </p:txBody>
      </p:sp>
      <p:sp>
        <p:nvSpPr>
          <p:cNvPr id="4" name="Content Placeholder 5">
            <a:extLst>
              <a:ext uri="{FF2B5EF4-FFF2-40B4-BE49-F238E27FC236}">
                <a16:creationId xmlns:a16="http://schemas.microsoft.com/office/drawing/2014/main" id="{CCB97385-4C94-6D9A-61BF-4FD38020E87D}"/>
              </a:ext>
            </a:extLst>
          </p:cNvPr>
          <p:cNvSpPr txBox="1">
            <a:spLocks/>
          </p:cNvSpPr>
          <p:nvPr/>
        </p:nvSpPr>
        <p:spPr>
          <a:xfrm>
            <a:off x="362810" y="824523"/>
            <a:ext cx="5237114" cy="4984735"/>
          </a:xfrm>
          <a:prstGeom prst="rect">
            <a:avLst/>
          </a:prstGeom>
        </p:spPr>
        <p:txBody>
          <a:bodyPr>
            <a:noAutofit/>
          </a:bodyPr>
          <a:lst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ClrTx/>
            </a:pPr>
            <a:r>
              <a:rPr lang="en-US" sz="2400" dirty="0">
                <a:latin typeface="Calibri" panose="020F0502020204030204" pitchFamily="34" charset="0"/>
                <a:cs typeface="Calibri" panose="020F0502020204030204" pitchFamily="34" charset="0"/>
              </a:rPr>
              <a:t>Apps</a:t>
            </a:r>
          </a:p>
          <a:p>
            <a:pPr lvl="1">
              <a:buClrTx/>
            </a:pPr>
            <a:r>
              <a:rPr lang="en-US" sz="2000" dirty="0" err="1">
                <a:latin typeface="Calibri" panose="020F0502020204030204" pitchFamily="34" charset="0"/>
                <a:cs typeface="Calibri" panose="020F0502020204030204" pitchFamily="34" charset="0"/>
              </a:rPr>
              <a:t>Reveri</a:t>
            </a:r>
            <a:r>
              <a:rPr lang="en-US" sz="2000" dirty="0">
                <a:latin typeface="Calibri" panose="020F0502020204030204" pitchFamily="34" charset="0"/>
                <a:cs typeface="Calibri" panose="020F0502020204030204" pitchFamily="34" charset="0"/>
              </a:rPr>
              <a:t> (free)</a:t>
            </a:r>
          </a:p>
          <a:p>
            <a:pPr lvl="1">
              <a:buClrTx/>
            </a:pPr>
            <a:r>
              <a:rPr lang="en-US" sz="2000" dirty="0">
                <a:latin typeface="Calibri" panose="020F0502020204030204" pitchFamily="34" charset="0"/>
                <a:cs typeface="Calibri" panose="020F0502020204030204" pitchFamily="34" charset="0"/>
              </a:rPr>
              <a:t>Insight Timer (free)</a:t>
            </a:r>
          </a:p>
          <a:p>
            <a:pPr lvl="1">
              <a:buClrTx/>
            </a:pPr>
            <a:r>
              <a:rPr lang="en-US" sz="2000" dirty="0">
                <a:latin typeface="Calibri" panose="020F0502020204030204" pitchFamily="34" charset="0"/>
                <a:cs typeface="Calibri" panose="020F0502020204030204" pitchFamily="34" charset="0"/>
              </a:rPr>
              <a:t>The Breathing App (free)</a:t>
            </a:r>
          </a:p>
          <a:p>
            <a:pPr lvl="1">
              <a:buClrTx/>
            </a:pPr>
            <a:r>
              <a:rPr lang="en-US" sz="2000" dirty="0">
                <a:latin typeface="Calibri" panose="020F0502020204030204" pitchFamily="34" charset="0"/>
                <a:cs typeface="Calibri" panose="020F0502020204030204" pitchFamily="34" charset="0"/>
              </a:rPr>
              <a:t>Smiling Mind (free)</a:t>
            </a:r>
          </a:p>
          <a:p>
            <a:pPr lvl="1">
              <a:buClrTx/>
            </a:pPr>
            <a:r>
              <a:rPr lang="en-US" sz="2000" dirty="0">
                <a:latin typeface="Calibri" panose="020F0502020204030204" pitchFamily="34" charset="0"/>
                <a:cs typeface="Calibri" panose="020F0502020204030204" pitchFamily="34" charset="0"/>
              </a:rPr>
              <a:t>Stop, Breathe &amp; Think (free/$)</a:t>
            </a:r>
          </a:p>
          <a:p>
            <a:pPr lvl="1">
              <a:buClrTx/>
            </a:pPr>
            <a:r>
              <a:rPr lang="en-US" sz="2000" dirty="0">
                <a:latin typeface="Calibri" panose="020F0502020204030204" pitchFamily="34" charset="0"/>
                <a:cs typeface="Calibri" panose="020F0502020204030204" pitchFamily="34" charset="0"/>
              </a:rPr>
              <a:t>Headspace ($)</a:t>
            </a:r>
          </a:p>
          <a:p>
            <a:pPr lvl="1">
              <a:buClrTx/>
            </a:pPr>
            <a:r>
              <a:rPr lang="en-US" sz="2000" dirty="0">
                <a:latin typeface="Calibri" panose="020F0502020204030204" pitchFamily="34" charset="0"/>
                <a:cs typeface="Calibri" panose="020F0502020204030204" pitchFamily="34" charset="0"/>
              </a:rPr>
              <a:t>Calm ($)</a:t>
            </a:r>
          </a:p>
          <a:p>
            <a:pPr>
              <a:buClrTx/>
            </a:pPr>
            <a:r>
              <a:rPr lang="en-US" sz="2400"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https://self-compassion.org/</a:t>
            </a:r>
            <a:endParaRPr lang="en-US" sz="2400" dirty="0">
              <a:latin typeface="Calibri" panose="020F0502020204030204" pitchFamily="34" charset="0"/>
              <a:cs typeface="Calibri" panose="020F0502020204030204" pitchFamily="34" charset="0"/>
            </a:endParaRPr>
          </a:p>
          <a:p>
            <a:pPr>
              <a:buClrTx/>
            </a:pPr>
            <a:r>
              <a:rPr lang="en-US" sz="2400" dirty="0" err="1">
                <a:latin typeface="Calibri" panose="020F0502020204030204" pitchFamily="34" charset="0"/>
                <a:cs typeface="Calibri" panose="020F0502020204030204" pitchFamily="34" charset="0"/>
              </a:rPr>
              <a:t>Sleepfoundation.org</a:t>
            </a:r>
            <a:endParaRPr lang="en-US" sz="2400" dirty="0">
              <a:latin typeface="Calibri" panose="020F0502020204030204" pitchFamily="34" charset="0"/>
              <a:cs typeface="Calibri" panose="020F0502020204030204" pitchFamily="34" charset="0"/>
            </a:endParaRPr>
          </a:p>
          <a:p>
            <a:pPr>
              <a:buClrTx/>
            </a:pPr>
            <a:r>
              <a:rPr lang="en-US" sz="2400" u="sng" dirty="0">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www.mindfulwaythroughanxiety.com</a:t>
            </a:r>
            <a:endParaRPr lang="en-US" sz="2400" dirty="0">
              <a:latin typeface="Calibri" panose="020F0502020204030204" pitchFamily="34" charset="0"/>
              <a:cs typeface="Calibri" panose="020F0502020204030204" pitchFamily="34" charset="0"/>
            </a:endParaRPr>
          </a:p>
        </p:txBody>
      </p:sp>
      <p:sp>
        <p:nvSpPr>
          <p:cNvPr id="5" name="Content Placeholder 5">
            <a:extLst>
              <a:ext uri="{FF2B5EF4-FFF2-40B4-BE49-F238E27FC236}">
                <a16:creationId xmlns:a16="http://schemas.microsoft.com/office/drawing/2014/main" id="{6D901D37-380D-0976-151F-3B79B4CB4E87}"/>
              </a:ext>
            </a:extLst>
          </p:cNvPr>
          <p:cNvSpPr txBox="1">
            <a:spLocks/>
          </p:cNvSpPr>
          <p:nvPr/>
        </p:nvSpPr>
        <p:spPr>
          <a:xfrm>
            <a:off x="6096000" y="959346"/>
            <a:ext cx="5029200" cy="4849912"/>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Tx/>
            </a:pPr>
            <a:r>
              <a:rPr lang="en-US" sz="2400" dirty="0">
                <a:latin typeface="Calibri" panose="020F0502020204030204" pitchFamily="34" charset="0"/>
                <a:cs typeface="Calibri" panose="020F0502020204030204" pitchFamily="34" charset="0"/>
              </a:rPr>
              <a:t>UCSF Osher Center</a:t>
            </a:r>
          </a:p>
          <a:p>
            <a:pPr lvl="1">
              <a:buClrTx/>
            </a:pPr>
            <a:r>
              <a:rPr lang="en-US" sz="2000" dirty="0">
                <a:latin typeface="Calibri" panose="020F0502020204030204" pitchFamily="34" charset="0"/>
                <a:cs typeface="Calibri" panose="020F0502020204030204" pitchFamily="34" charset="0"/>
              </a:rPr>
              <a:t>Mindfulness-based stress reduction (MBSR)</a:t>
            </a:r>
          </a:p>
          <a:p>
            <a:pPr lvl="1">
              <a:buClrTx/>
            </a:pPr>
            <a:r>
              <a:rPr lang="en-US" sz="2000" dirty="0">
                <a:latin typeface="Calibri" panose="020F0502020204030204" pitchFamily="34" charset="0"/>
                <a:cs typeface="Calibri" panose="020F0502020204030204" pitchFamily="34" charset="0"/>
              </a:rPr>
              <a:t>Laughter yoga</a:t>
            </a:r>
          </a:p>
          <a:p>
            <a:pPr lvl="1">
              <a:buClrTx/>
            </a:pPr>
            <a:r>
              <a:rPr lang="en-US" sz="2000" dirty="0">
                <a:latin typeface="Calibri" panose="020F0502020204030204" pitchFamily="34" charset="0"/>
                <a:cs typeface="Calibri" panose="020F0502020204030204" pitchFamily="34" charset="0"/>
              </a:rPr>
              <a:t>Guided imagery and meditation audio recordings</a:t>
            </a:r>
          </a:p>
          <a:p>
            <a:pPr lvl="1">
              <a:buClrTx/>
            </a:pPr>
            <a:r>
              <a:rPr lang="en-US" sz="2000" dirty="0">
                <a:latin typeface="Calibri" panose="020F0502020204030204" pitchFamily="34" charset="0"/>
                <a:cs typeface="Calibri" panose="020F0502020204030204" pitchFamily="34" charset="0"/>
              </a:rPr>
              <a:t>Integrative psychiatry and psychotherapy</a:t>
            </a:r>
          </a:p>
          <a:p>
            <a:pPr>
              <a:buClrTx/>
            </a:pPr>
            <a:r>
              <a:rPr lang="en-US" sz="2400" dirty="0">
                <a:latin typeface="Calibri" panose="020F0502020204030204" pitchFamily="34" charset="0"/>
                <a:cs typeface="Calibri" panose="020F0502020204030204" pitchFamily="34" charset="0"/>
              </a:rPr>
              <a:t>Individual therapy</a:t>
            </a:r>
          </a:p>
        </p:txBody>
      </p:sp>
    </p:spTree>
    <p:extLst>
      <p:ext uri="{BB962C8B-B14F-4D97-AF65-F5344CB8AC3E}">
        <p14:creationId xmlns:p14="http://schemas.microsoft.com/office/powerpoint/2010/main" val="127673562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399F3F8-27A2-03AA-E188-69D308770D1F}"/>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ECAFB0D0-0AFF-596D-1348-5421B875FA83}"/>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0083A3CB-A2BA-2643-D62E-BA22D1DF60EE}"/>
              </a:ext>
            </a:extLst>
          </p:cNvPr>
          <p:cNvSpPr>
            <a:spLocks noGrp="1"/>
          </p:cNvSpPr>
          <p:nvPr>
            <p:ph type="sldNum" sz="quarter" idx="13"/>
          </p:nvPr>
        </p:nvSpPr>
        <p:spPr/>
        <p:txBody>
          <a:bodyPr/>
          <a:lstStyle/>
          <a:p>
            <a:fld id="{7BCC8D0D-EAEC-449D-9161-023DFF90F2E2}" type="slidenum">
              <a:rPr lang="en-US" smtClean="0"/>
              <a:pPr/>
              <a:t>26</a:t>
            </a:fld>
            <a:endParaRPr lang="en-US" dirty="0"/>
          </a:p>
        </p:txBody>
      </p:sp>
      <p:sp>
        <p:nvSpPr>
          <p:cNvPr id="16" name="AutoShape 4">
            <a:extLst>
              <a:ext uri="{FF2B5EF4-FFF2-40B4-BE49-F238E27FC236}">
                <a16:creationId xmlns:a16="http://schemas.microsoft.com/office/drawing/2014/main" id="{2DAC45B4-81FC-B954-D476-CABFF163820B}"/>
              </a:ext>
            </a:extLst>
          </p:cNvPr>
          <p:cNvSpPr/>
          <p:nvPr/>
        </p:nvSpPr>
        <p:spPr>
          <a:xfrm rot="23839" flipV="1">
            <a:off x="1928442" y="934792"/>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8583CC1F-FB8F-B062-5400-83A62A52C053}"/>
              </a:ext>
            </a:extLst>
          </p:cNvPr>
          <p:cNvSpPr txBox="1">
            <a:spLocks/>
          </p:cNvSpPr>
          <p:nvPr/>
        </p:nvSpPr>
        <p:spPr>
          <a:xfrm>
            <a:off x="403500" y="288532"/>
            <a:ext cx="11632555" cy="623016"/>
          </a:xfrm>
          <a:prstGeom prst="rect">
            <a:avLst/>
          </a:prstGeom>
        </p:spPr>
        <p:txBody>
          <a:bodyPr lIns="91440" tIns="45720" rIns="91440" bIns="45720" anchor="t"/>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ct val="20000"/>
              </a:spcBef>
            </a:pPr>
            <a:r>
              <a:rPr lang="en-US" sz="4000" dirty="0">
                <a:solidFill>
                  <a:schemeClr val="tx1"/>
                </a:solidFill>
                <a:latin typeface="Calibri" panose="020F0502020204030204" pitchFamily="34" charset="0"/>
                <a:cs typeface="Calibri" panose="020F0502020204030204" pitchFamily="34" charset="0"/>
              </a:rPr>
              <a:t>Benefits moving in nature and through dance</a:t>
            </a:r>
          </a:p>
        </p:txBody>
      </p:sp>
      <p:sp>
        <p:nvSpPr>
          <p:cNvPr id="3" name="Content Placeholder 2">
            <a:extLst>
              <a:ext uri="{FF2B5EF4-FFF2-40B4-BE49-F238E27FC236}">
                <a16:creationId xmlns:a16="http://schemas.microsoft.com/office/drawing/2014/main" id="{8ADA0305-330D-DAA5-890A-92BD577A8A63}"/>
              </a:ext>
            </a:extLst>
          </p:cNvPr>
          <p:cNvSpPr txBox="1">
            <a:spLocks/>
          </p:cNvSpPr>
          <p:nvPr/>
        </p:nvSpPr>
        <p:spPr>
          <a:xfrm>
            <a:off x="4276045" y="1327372"/>
            <a:ext cx="6749006" cy="5002304"/>
          </a:xfrm>
          <a:prstGeom prst="rect">
            <a:avLst/>
          </a:prstGeom>
        </p:spPr>
        <p:txBody>
          <a:bodyPr lIns="91440" tIns="45720" rIns="91440" bIns="45720" numCol="2" rtlCol="0" anchor="t">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742950" lvl="1" indent="-285750">
              <a:buClrTx/>
              <a:buFont typeface="Arial" charset="2"/>
              <a:buChar char="•"/>
            </a:pPr>
            <a:r>
              <a:rPr lang="en-US" sz="2400" dirty="0">
                <a:latin typeface="Calibri" panose="020F0502020204030204" pitchFamily="34" charset="0"/>
                <a:ea typeface="+mn-ea"/>
                <a:cs typeface="Calibri" panose="020F0502020204030204" pitchFamily="34" charset="0"/>
              </a:rPr>
              <a:t>Reduced anxiety</a:t>
            </a:r>
            <a:endParaRPr lang="en-US" dirty="0">
              <a:latin typeface="Calibri" panose="020F0502020204030204" pitchFamily="34" charset="0"/>
              <a:ea typeface="+mn-ea"/>
              <a:cs typeface="Calibri" panose="020F0502020204030204" pitchFamily="34" charset="0"/>
            </a:endParaRPr>
          </a:p>
          <a:p>
            <a:pPr marL="742950" lvl="1" indent="-285750">
              <a:buClrTx/>
              <a:buFont typeface="Arial" charset="2"/>
              <a:buChar char="•"/>
            </a:pPr>
            <a:r>
              <a:rPr lang="en-US" sz="2400" dirty="0">
                <a:latin typeface="Calibri" panose="020F0502020204030204" pitchFamily="34" charset="0"/>
                <a:ea typeface="+mn-ea"/>
                <a:cs typeface="Calibri" panose="020F0502020204030204" pitchFamily="34" charset="0"/>
              </a:rPr>
              <a:t>Reduced depression</a:t>
            </a:r>
          </a:p>
          <a:p>
            <a:pPr marL="742950" lvl="1" indent="-285750">
              <a:buClrTx/>
              <a:buFont typeface="Arial" charset="2"/>
              <a:buChar char="•"/>
            </a:pPr>
            <a:r>
              <a:rPr lang="en-US" sz="2400" dirty="0">
                <a:latin typeface="Calibri" panose="020F0502020204030204" pitchFamily="34" charset="0"/>
                <a:ea typeface="+mn-ea"/>
                <a:cs typeface="Calibri" panose="020F0502020204030204" pitchFamily="34" charset="0"/>
              </a:rPr>
              <a:t>Improved sleep</a:t>
            </a:r>
          </a:p>
          <a:p>
            <a:pPr marL="742950" lvl="1" indent="-285750">
              <a:buClrTx/>
              <a:buFont typeface="Arial" charset="2"/>
              <a:buChar char="•"/>
            </a:pPr>
            <a:r>
              <a:rPr lang="en-US" sz="2400" dirty="0">
                <a:latin typeface="Calibri" panose="020F0502020204030204" pitchFamily="34" charset="0"/>
                <a:ea typeface="+mn-ea"/>
                <a:cs typeface="Calibri" panose="020F0502020204030204" pitchFamily="34" charset="0"/>
              </a:rPr>
              <a:t>Improved thinking</a:t>
            </a:r>
          </a:p>
          <a:p>
            <a:pPr marL="742950" lvl="1" indent="-285750">
              <a:buClrTx/>
              <a:buFont typeface="Arial" charset="2"/>
              <a:buChar char="•"/>
            </a:pPr>
            <a:r>
              <a:rPr lang="en-US" sz="2400" dirty="0">
                <a:latin typeface="Calibri" panose="020F0502020204030204" pitchFamily="34" charset="0"/>
                <a:ea typeface="+mn-ea"/>
                <a:cs typeface="Calibri" panose="020F0502020204030204" pitchFamily="34" charset="0"/>
              </a:rPr>
              <a:t>Improved energy and joy </a:t>
            </a:r>
          </a:p>
          <a:p>
            <a:pPr marL="742950" lvl="1" indent="-285750">
              <a:buClrTx/>
              <a:buFont typeface="Arial" charset="2"/>
              <a:buChar char="•"/>
            </a:pPr>
            <a:r>
              <a:rPr lang="en-US" sz="2400" dirty="0">
                <a:latin typeface="Calibri" panose="020F0502020204030204" pitchFamily="34" charset="0"/>
                <a:ea typeface="+mn-ea"/>
                <a:cs typeface="Calibri" panose="020F0502020204030204" pitchFamily="34" charset="0"/>
              </a:rPr>
              <a:t>Improved response to stress</a:t>
            </a:r>
          </a:p>
        </p:txBody>
      </p:sp>
      <p:pic>
        <p:nvPicPr>
          <p:cNvPr id="5" name="Picture 4">
            <a:extLst>
              <a:ext uri="{FF2B5EF4-FFF2-40B4-BE49-F238E27FC236}">
                <a16:creationId xmlns:a16="http://schemas.microsoft.com/office/drawing/2014/main" id="{7D37F794-CC70-0028-5F13-F2EFA2081C77}"/>
              </a:ext>
            </a:extLst>
          </p:cNvPr>
          <p:cNvPicPr>
            <a:picLocks noChangeAspect="1"/>
          </p:cNvPicPr>
          <p:nvPr/>
        </p:nvPicPr>
        <p:blipFill>
          <a:blip r:embed="rId3"/>
          <a:stretch>
            <a:fillRect/>
          </a:stretch>
        </p:blipFill>
        <p:spPr>
          <a:xfrm>
            <a:off x="8653738" y="3828524"/>
            <a:ext cx="2270602" cy="2170191"/>
          </a:xfrm>
          <a:prstGeom prst="rect">
            <a:avLst/>
          </a:prstGeom>
        </p:spPr>
      </p:pic>
      <p:pic>
        <p:nvPicPr>
          <p:cNvPr id="8" name="Picture 7">
            <a:extLst>
              <a:ext uri="{FF2B5EF4-FFF2-40B4-BE49-F238E27FC236}">
                <a16:creationId xmlns:a16="http://schemas.microsoft.com/office/drawing/2014/main" id="{9F5F2610-1594-98D0-B37F-73901F0C9B73}"/>
              </a:ext>
            </a:extLst>
          </p:cNvPr>
          <p:cNvPicPr>
            <a:picLocks noChangeAspect="1"/>
          </p:cNvPicPr>
          <p:nvPr/>
        </p:nvPicPr>
        <p:blipFill>
          <a:blip r:embed="rId4"/>
          <a:stretch>
            <a:fillRect/>
          </a:stretch>
        </p:blipFill>
        <p:spPr>
          <a:xfrm>
            <a:off x="8442707" y="1228442"/>
            <a:ext cx="3109095" cy="2324918"/>
          </a:xfrm>
          <a:prstGeom prst="rect">
            <a:avLst/>
          </a:prstGeom>
        </p:spPr>
      </p:pic>
      <p:pic>
        <p:nvPicPr>
          <p:cNvPr id="9" name="Picture 2">
            <a:extLst>
              <a:ext uri="{FF2B5EF4-FFF2-40B4-BE49-F238E27FC236}">
                <a16:creationId xmlns:a16="http://schemas.microsoft.com/office/drawing/2014/main" id="{54A8AF81-983D-0907-574E-5DE28CFC0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307" y="3670266"/>
            <a:ext cx="3906042" cy="22118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5C173C8-B7ED-DACA-210F-3A2819921268}"/>
              </a:ext>
            </a:extLst>
          </p:cNvPr>
          <p:cNvPicPr>
            <a:picLocks noChangeAspect="1"/>
          </p:cNvPicPr>
          <p:nvPr/>
        </p:nvPicPr>
        <p:blipFill>
          <a:blip r:embed="rId6"/>
          <a:stretch>
            <a:fillRect/>
          </a:stretch>
        </p:blipFill>
        <p:spPr>
          <a:xfrm>
            <a:off x="470122" y="1098479"/>
            <a:ext cx="3763682" cy="2298355"/>
          </a:xfrm>
          <a:prstGeom prst="rect">
            <a:avLst/>
          </a:prstGeom>
        </p:spPr>
      </p:pic>
      <p:sp>
        <p:nvSpPr>
          <p:cNvPr id="11" name="TextBox 10">
            <a:extLst>
              <a:ext uri="{FF2B5EF4-FFF2-40B4-BE49-F238E27FC236}">
                <a16:creationId xmlns:a16="http://schemas.microsoft.com/office/drawing/2014/main" id="{CA8A316A-0A4A-04C7-30A6-224EADFB8B35}"/>
              </a:ext>
            </a:extLst>
          </p:cNvPr>
          <p:cNvSpPr txBox="1"/>
          <p:nvPr/>
        </p:nvSpPr>
        <p:spPr>
          <a:xfrm>
            <a:off x="10176898" y="5996880"/>
            <a:ext cx="7250169" cy="276999"/>
          </a:xfrm>
          <a:prstGeom prst="rect">
            <a:avLst/>
          </a:prstGeom>
          <a:noFill/>
        </p:spPr>
        <p:txBody>
          <a:bodyPr wrap="square" rtlCol="0">
            <a:spAutoFit/>
          </a:bodyPr>
          <a:lstStyle/>
          <a:p>
            <a:r>
              <a:rPr lang="en-US" sz="1200" dirty="0" err="1">
                <a:latin typeface="Calibri" panose="020F0502020204030204" pitchFamily="34" charset="0"/>
                <a:cs typeface="Calibri" panose="020F0502020204030204" pitchFamily="34" charset="0"/>
              </a:rPr>
              <a:t>Epel</a:t>
            </a:r>
            <a:r>
              <a:rPr lang="en-US" sz="1200" dirty="0">
                <a:latin typeface="Calibri" panose="020F0502020204030204" pitchFamily="34" charset="0"/>
                <a:cs typeface="Calibri" panose="020F0502020204030204" pitchFamily="34" charset="0"/>
              </a:rPr>
              <a:t>, E </a:t>
            </a:r>
            <a:r>
              <a:rPr lang="en-US" sz="1200" u="sng" dirty="0">
                <a:latin typeface="Calibri" panose="020F0502020204030204" pitchFamily="34" charset="0"/>
                <a:cs typeface="Calibri" panose="020F0502020204030204" pitchFamily="34" charset="0"/>
              </a:rPr>
              <a:t>The Stress Prescription</a:t>
            </a:r>
          </a:p>
        </p:txBody>
      </p:sp>
    </p:spTree>
    <p:extLst>
      <p:ext uri="{BB962C8B-B14F-4D97-AF65-F5344CB8AC3E}">
        <p14:creationId xmlns:p14="http://schemas.microsoft.com/office/powerpoint/2010/main" val="252193875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1582F-2DE7-7A25-C7D4-5496FD451E4F}"/>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8EBAB537-F66D-ABC0-2867-9769B7C475B2}"/>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A2287176-4927-E310-7F35-1E3F1E2AE473}"/>
              </a:ext>
            </a:extLst>
          </p:cNvPr>
          <p:cNvSpPr>
            <a:spLocks noGrp="1"/>
          </p:cNvSpPr>
          <p:nvPr>
            <p:ph type="sldNum" sz="quarter" idx="13"/>
          </p:nvPr>
        </p:nvSpPr>
        <p:spPr/>
        <p:txBody>
          <a:bodyPr/>
          <a:lstStyle/>
          <a:p>
            <a:fld id="{7BCC8D0D-EAEC-449D-9161-023DFF90F2E2}" type="slidenum">
              <a:rPr lang="en-US" smtClean="0"/>
              <a:pPr/>
              <a:t>27</a:t>
            </a:fld>
            <a:endParaRPr lang="en-US" dirty="0"/>
          </a:p>
        </p:txBody>
      </p:sp>
      <p:sp>
        <p:nvSpPr>
          <p:cNvPr id="16" name="AutoShape 4">
            <a:extLst>
              <a:ext uri="{FF2B5EF4-FFF2-40B4-BE49-F238E27FC236}">
                <a16:creationId xmlns:a16="http://schemas.microsoft.com/office/drawing/2014/main" id="{04FCDAE8-3A68-F8DE-76D1-3C1E38B95D95}"/>
              </a:ext>
            </a:extLst>
          </p:cNvPr>
          <p:cNvSpPr/>
          <p:nvPr/>
        </p:nvSpPr>
        <p:spPr>
          <a:xfrm rot="23839" flipV="1">
            <a:off x="362996" y="793078"/>
            <a:ext cx="5732818" cy="73568"/>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69109B76-1285-F904-B675-E0483BC7ADCC}"/>
              </a:ext>
            </a:extLst>
          </p:cNvPr>
          <p:cNvSpPr txBox="1">
            <a:spLocks/>
          </p:cNvSpPr>
          <p:nvPr/>
        </p:nvSpPr>
        <p:spPr>
          <a:xfrm>
            <a:off x="389965" y="201707"/>
            <a:ext cx="5858475" cy="766482"/>
          </a:xfrm>
          <a:prstGeom prst="rect">
            <a:avLst/>
          </a:prstGeom>
        </p:spPr>
        <p:txBody>
          <a:bodyPr>
            <a:noAutofit/>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sz="4000" dirty="0">
                <a:latin typeface="Calibri" panose="020F0502020204030204" pitchFamily="34" charset="0"/>
                <a:cs typeface="Calibri" panose="020F0502020204030204" pitchFamily="34" charset="0"/>
              </a:rPr>
              <a:t>Social Support</a:t>
            </a:r>
          </a:p>
        </p:txBody>
      </p:sp>
      <p:sp>
        <p:nvSpPr>
          <p:cNvPr id="3" name="Content Placeholder 2">
            <a:extLst>
              <a:ext uri="{FF2B5EF4-FFF2-40B4-BE49-F238E27FC236}">
                <a16:creationId xmlns:a16="http://schemas.microsoft.com/office/drawing/2014/main" id="{803851A0-1BE1-A04E-5638-7B5510CC7726}"/>
              </a:ext>
            </a:extLst>
          </p:cNvPr>
          <p:cNvSpPr txBox="1">
            <a:spLocks/>
          </p:cNvSpPr>
          <p:nvPr/>
        </p:nvSpPr>
        <p:spPr>
          <a:xfrm>
            <a:off x="389965" y="1104102"/>
            <a:ext cx="5447682" cy="4873625"/>
          </a:xfrm>
          <a:prstGeom prst="rect">
            <a:avLst/>
          </a:prstGeom>
        </p:spPr>
        <p:txBody>
          <a:bodyPr>
            <a:noAutofit/>
          </a:bodyPr>
          <a:lst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2900" indent="-342900">
              <a:buClrTx/>
              <a:buFont typeface="Century Gothic" panose="020B0502020202020204" pitchFamily="34" charset="0"/>
              <a:buChar char="►"/>
            </a:pPr>
            <a:r>
              <a:rPr lang="en-US" sz="2800" dirty="0">
                <a:latin typeface="Calibri" panose="020F0502020204030204" pitchFamily="34" charset="0"/>
                <a:cs typeface="Calibri" panose="020F0502020204030204" pitchFamily="34" charset="0"/>
              </a:rPr>
              <a:t>Social support can buffer the harmful physical and mental impacts of stress</a:t>
            </a:r>
          </a:p>
          <a:p>
            <a:pPr>
              <a:buClrTx/>
            </a:pPr>
            <a:endParaRPr lang="en-US" sz="2800" dirty="0">
              <a:latin typeface="Calibri" panose="020F0502020204030204" pitchFamily="34" charset="0"/>
              <a:cs typeface="Calibri" panose="020F0502020204030204" pitchFamily="34" charset="0"/>
            </a:endParaRPr>
          </a:p>
          <a:p>
            <a:pPr marL="342900" indent="-342900">
              <a:buClrTx/>
              <a:buFont typeface="Century Gothic" panose="020B0502020202020204" pitchFamily="34" charset="0"/>
              <a:buChar char="►"/>
            </a:pPr>
            <a:r>
              <a:rPr lang="en-US" sz="2800" dirty="0">
                <a:latin typeface="Calibri" panose="020F0502020204030204" pitchFamily="34" charset="0"/>
                <a:cs typeface="Calibri" panose="020F0502020204030204" pitchFamily="34" charset="0"/>
              </a:rPr>
              <a:t>Higher </a:t>
            </a:r>
            <a:r>
              <a:rPr lang="en-US" sz="2800" u="sng" dirty="0">
                <a:latin typeface="Calibri" panose="020F0502020204030204" pitchFamily="34" charset="0"/>
                <a:cs typeface="Calibri" panose="020F0502020204030204" pitchFamily="34" charset="0"/>
              </a:rPr>
              <a:t>perceived </a:t>
            </a:r>
            <a:r>
              <a:rPr lang="en-US" sz="2800" dirty="0">
                <a:latin typeface="Calibri" panose="020F0502020204030204" pitchFamily="34" charset="0"/>
                <a:cs typeface="Calibri" panose="020F0502020204030204" pitchFamily="34" charset="0"/>
              </a:rPr>
              <a:t>support improves health and longevity</a:t>
            </a:r>
          </a:p>
          <a:p>
            <a:pPr marL="800100" lvl="1" indent="-342900">
              <a:buClrTx/>
              <a:buFont typeface="Century Gothic" panose="020B0502020202020204" pitchFamily="34" charset="0"/>
              <a:buChar char="►"/>
            </a:pPr>
            <a:r>
              <a:rPr lang="en-US" sz="2800" dirty="0">
                <a:latin typeface="Calibri" panose="020F0502020204030204" pitchFamily="34" charset="0"/>
                <a:cs typeface="Calibri" panose="020F0502020204030204" pitchFamily="34" charset="0"/>
              </a:rPr>
              <a:t>Identify types of support systems</a:t>
            </a:r>
          </a:p>
          <a:p>
            <a:pPr marL="800100" lvl="1" indent="-342900">
              <a:buClrTx/>
              <a:buFont typeface="Century Gothic" panose="020B0502020202020204" pitchFamily="34" charset="0"/>
              <a:buChar char="►"/>
            </a:pPr>
            <a:r>
              <a:rPr lang="en-US" sz="2800" dirty="0">
                <a:latin typeface="Calibri" panose="020F0502020204030204" pitchFamily="34" charset="0"/>
                <a:cs typeface="Calibri" panose="020F0502020204030204" pitchFamily="34" charset="0"/>
              </a:rPr>
              <a:t>Cast wide network</a:t>
            </a:r>
          </a:p>
          <a:p>
            <a:pPr marL="800100" lvl="1" indent="-342900">
              <a:buClrTx/>
              <a:buFont typeface="Century Gothic" panose="020B0502020202020204" pitchFamily="34" charset="0"/>
              <a:buChar char="►"/>
            </a:pPr>
            <a:r>
              <a:rPr lang="en-US" sz="2800" dirty="0">
                <a:latin typeface="Calibri" panose="020F0502020204030204" pitchFamily="34" charset="0"/>
                <a:cs typeface="Calibri" panose="020F0502020204030204" pitchFamily="34" charset="0"/>
              </a:rPr>
              <a:t>Spread out support</a:t>
            </a:r>
          </a:p>
        </p:txBody>
      </p:sp>
      <p:graphicFrame>
        <p:nvGraphicFramePr>
          <p:cNvPr id="4" name="Diagram 3">
            <a:extLst>
              <a:ext uri="{FF2B5EF4-FFF2-40B4-BE49-F238E27FC236}">
                <a16:creationId xmlns:a16="http://schemas.microsoft.com/office/drawing/2014/main" id="{EA9FC669-1070-AD6B-CD12-C7D0CFD7C4A2}"/>
              </a:ext>
            </a:extLst>
          </p:cNvPr>
          <p:cNvGraphicFramePr/>
          <p:nvPr>
            <p:extLst>
              <p:ext uri="{D42A27DB-BD31-4B8C-83A1-F6EECF244321}">
                <p14:modId xmlns:p14="http://schemas.microsoft.com/office/powerpoint/2010/main" val="2099691967"/>
              </p:ext>
            </p:extLst>
          </p:nvPr>
        </p:nvGraphicFramePr>
        <p:xfrm>
          <a:off x="4903642" y="0"/>
          <a:ext cx="7897958" cy="6113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440283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221A7-C1A3-35BF-8338-EADFA411908F}"/>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835ABE4C-9551-A781-D866-1E970F31224A}"/>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F277F4AE-3138-60EE-B267-87B52AEC80E1}"/>
              </a:ext>
            </a:extLst>
          </p:cNvPr>
          <p:cNvSpPr>
            <a:spLocks noGrp="1"/>
          </p:cNvSpPr>
          <p:nvPr>
            <p:ph type="sldNum" sz="quarter" idx="13"/>
          </p:nvPr>
        </p:nvSpPr>
        <p:spPr/>
        <p:txBody>
          <a:bodyPr/>
          <a:lstStyle/>
          <a:p>
            <a:fld id="{7BCC8D0D-EAEC-449D-9161-023DFF90F2E2}" type="slidenum">
              <a:rPr lang="en-US" smtClean="0"/>
              <a:pPr/>
              <a:t>28</a:t>
            </a:fld>
            <a:endParaRPr lang="en-US" dirty="0"/>
          </a:p>
        </p:txBody>
      </p:sp>
      <p:sp>
        <p:nvSpPr>
          <p:cNvPr id="16" name="AutoShape 4">
            <a:extLst>
              <a:ext uri="{FF2B5EF4-FFF2-40B4-BE49-F238E27FC236}">
                <a16:creationId xmlns:a16="http://schemas.microsoft.com/office/drawing/2014/main" id="{C674282E-B477-B99E-7EBD-E465C2811A1C}"/>
              </a:ext>
            </a:extLst>
          </p:cNvPr>
          <p:cNvSpPr/>
          <p:nvPr/>
        </p:nvSpPr>
        <p:spPr>
          <a:xfrm rot="23839" flipV="1">
            <a:off x="1920848" y="998060"/>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A631F3BE-C55E-E5FC-9931-F32CB3F7F8F9}"/>
              </a:ext>
            </a:extLst>
          </p:cNvPr>
          <p:cNvSpPr txBox="1">
            <a:spLocks/>
          </p:cNvSpPr>
          <p:nvPr/>
        </p:nvSpPr>
        <p:spPr>
          <a:xfrm>
            <a:off x="414784" y="257314"/>
            <a:ext cx="11281030" cy="1552317"/>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dirty="0">
                <a:latin typeface="Calibri" panose="020F0502020204030204" pitchFamily="34" charset="0"/>
                <a:cs typeface="Calibri" panose="020F0502020204030204" pitchFamily="34" charset="0"/>
              </a:rPr>
              <a:t>Asking for help can be hard</a:t>
            </a:r>
          </a:p>
        </p:txBody>
      </p:sp>
      <p:sp>
        <p:nvSpPr>
          <p:cNvPr id="3" name="Content Placeholder 2">
            <a:extLst>
              <a:ext uri="{FF2B5EF4-FFF2-40B4-BE49-F238E27FC236}">
                <a16:creationId xmlns:a16="http://schemas.microsoft.com/office/drawing/2014/main" id="{95184A3D-C152-15F4-130B-547A2908EF43}"/>
              </a:ext>
            </a:extLst>
          </p:cNvPr>
          <p:cNvSpPr txBox="1">
            <a:spLocks/>
          </p:cNvSpPr>
          <p:nvPr/>
        </p:nvSpPr>
        <p:spPr>
          <a:xfrm>
            <a:off x="730870" y="1431609"/>
            <a:ext cx="10116786" cy="4326443"/>
          </a:xfrm>
          <a:prstGeom prst="rect">
            <a:avLst/>
          </a:prstGeom>
        </p:spPr>
        <p:txBody>
          <a:bodyPr vert="horz" lIns="91440" tIns="45720" rIns="91440" bIns="45720" rtlCol="0" anchor="t">
            <a:normAutofit lnSpcReduction="10000"/>
          </a:bodyPr>
          <a:lst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Clr>
                <a:schemeClr val="tx1"/>
              </a:buClr>
              <a:buFontTx/>
              <a:buChar char="►"/>
            </a:pPr>
            <a:r>
              <a:rPr lang="en-US" sz="3200">
                <a:latin typeface="Calibri" panose="020F0502020204030204" pitchFamily="34" charset="0"/>
                <a:cs typeface="Calibri" panose="020F0502020204030204" pitchFamily="34" charset="0"/>
              </a:rPr>
              <a:t>Asking for support from others</a:t>
            </a:r>
            <a:r>
              <a:rPr lang="en-US" sz="3200">
                <a:latin typeface="Calibri" panose="020F0502020204030204" pitchFamily="34" charset="0"/>
                <a:cs typeface="Calibri" panose="020F0502020204030204" pitchFamily="34" charset="0"/>
                <a:sym typeface="Wingdings" panose="05000000000000000000" pitchFamily="2" charset="2"/>
              </a:rPr>
              <a:t> is sometimes not easy</a:t>
            </a:r>
            <a:endParaRPr lang="en-US" sz="3200">
              <a:latin typeface="Calibri" panose="020F0502020204030204" pitchFamily="34" charset="0"/>
              <a:cs typeface="Calibri" panose="020F0502020204030204" pitchFamily="34" charset="0"/>
            </a:endParaRPr>
          </a:p>
          <a:p>
            <a:pPr marL="914400" lvl="1" indent="-457200">
              <a:buFontTx/>
              <a:buChar char="►"/>
            </a:pPr>
            <a:r>
              <a:rPr lang="en-US" sz="3200">
                <a:latin typeface="Calibri" panose="020F0502020204030204" pitchFamily="34" charset="0"/>
                <a:cs typeface="Calibri" panose="020F0502020204030204" pitchFamily="34" charset="0"/>
              </a:rPr>
              <a:t>They may disappoint you or say no, or they may not understand the importance</a:t>
            </a:r>
          </a:p>
          <a:p>
            <a:pPr marL="914400" lvl="1" indent="-457200">
              <a:buFontTx/>
              <a:buChar char="►"/>
            </a:pPr>
            <a:r>
              <a:rPr lang="en-US" sz="3200">
                <a:latin typeface="Calibri" panose="020F0502020204030204" pitchFamily="34" charset="0"/>
                <a:cs typeface="Calibri" panose="020F0502020204030204" pitchFamily="34" charset="0"/>
              </a:rPr>
              <a:t>Try to avoid overthinking </a:t>
            </a:r>
          </a:p>
          <a:p>
            <a:pPr marL="457200" indent="-457200">
              <a:buClr>
                <a:schemeClr val="tx1"/>
              </a:buClr>
              <a:buFontTx/>
              <a:buChar char="►"/>
            </a:pPr>
            <a:r>
              <a:rPr lang="en-US" sz="3200">
                <a:latin typeface="Calibri" panose="020F0502020204030204" pitchFamily="34" charset="0"/>
                <a:cs typeface="Calibri" panose="020F0502020204030204" pitchFamily="34" charset="0"/>
              </a:rPr>
              <a:t>Gratitude is an important part of receiving support from others</a:t>
            </a:r>
          </a:p>
          <a:p>
            <a:pPr>
              <a:buClr>
                <a:schemeClr val="tx1"/>
              </a:buClr>
              <a:buFontTx/>
              <a:buChar char="►"/>
            </a:pPr>
            <a:r>
              <a:rPr lang="en-US" sz="3200">
                <a:latin typeface="Calibri" panose="020F0502020204030204" pitchFamily="34" charset="0"/>
                <a:cs typeface="Calibri" panose="020F0502020204030204" pitchFamily="34" charset="0"/>
              </a:rPr>
              <a:t>Being a source of emotional support for others can be empowering and affirming</a:t>
            </a:r>
          </a:p>
          <a:p>
            <a:pPr marL="0" indent="0">
              <a:buClrTx/>
              <a:buFont typeface="Wingdings" charset="2"/>
              <a:buNone/>
            </a:pPr>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009216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8CFAB-C931-68FA-E9B6-3C13399B231D}"/>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9C4C56D3-7937-F986-F72C-3228BCA3B438}"/>
              </a:ext>
            </a:extLst>
          </p:cNvPr>
          <p:cNvSpPr>
            <a:spLocks noGrp="1"/>
          </p:cNvSpPr>
          <p:nvPr>
            <p:ph type="ftr" sz="quarter" idx="12"/>
          </p:nvPr>
        </p:nvSpPr>
        <p:spPr/>
        <p:txBody>
          <a:bodyPr/>
          <a:lstStyle/>
          <a:p>
            <a:r>
              <a:rPr lang="en-US">
                <a:latin typeface="Calibri" panose="020F0502020204030204" pitchFamily="34" charset="0"/>
                <a:cs typeface="Calibri" panose="020F0502020204030204" pitchFamily="34" charset="0"/>
              </a:rPr>
              <a:t>Session 6: Stress Management</a:t>
            </a:r>
            <a:endParaRPr lang="en-US" dirty="0">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2499A040-B7BF-AB40-9D3C-9728A483CE6F}"/>
              </a:ext>
            </a:extLst>
          </p:cNvPr>
          <p:cNvSpPr>
            <a:spLocks noGrp="1"/>
          </p:cNvSpPr>
          <p:nvPr>
            <p:ph type="sldNum" sz="quarter" idx="13"/>
          </p:nvPr>
        </p:nvSpPr>
        <p:spPr/>
        <p:txBody>
          <a:bodyPr/>
          <a:lstStyle/>
          <a:p>
            <a:fld id="{7BCC8D0D-EAEC-449D-9161-023DFF90F2E2}" type="slidenum">
              <a:rPr lang="en-US" smtClean="0">
                <a:latin typeface="Calibri" panose="020F0502020204030204" pitchFamily="34" charset="0"/>
                <a:cs typeface="Calibri" panose="020F0502020204030204" pitchFamily="34" charset="0"/>
              </a:rPr>
              <a:pPr/>
              <a:t>29</a:t>
            </a:fld>
            <a:endParaRPr lang="en-US" dirty="0">
              <a:latin typeface="Calibri" panose="020F0502020204030204" pitchFamily="34" charset="0"/>
              <a:cs typeface="Calibri" panose="020F0502020204030204" pitchFamily="34" charset="0"/>
            </a:endParaRPr>
          </a:p>
        </p:txBody>
      </p:sp>
      <p:sp>
        <p:nvSpPr>
          <p:cNvPr id="16" name="AutoShape 4">
            <a:extLst>
              <a:ext uri="{FF2B5EF4-FFF2-40B4-BE49-F238E27FC236}">
                <a16:creationId xmlns:a16="http://schemas.microsoft.com/office/drawing/2014/main" id="{19289FE2-52DD-EC6A-99B6-CD4FC4B0E876}"/>
              </a:ext>
            </a:extLst>
          </p:cNvPr>
          <p:cNvSpPr/>
          <p:nvPr/>
        </p:nvSpPr>
        <p:spPr>
          <a:xfrm rot="23839" flipV="1">
            <a:off x="1961548" y="871717"/>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1EAEE381-0C94-EEC9-B409-B19460D52BD1}"/>
              </a:ext>
            </a:extLst>
          </p:cNvPr>
          <p:cNvSpPr txBox="1">
            <a:spLocks/>
          </p:cNvSpPr>
          <p:nvPr/>
        </p:nvSpPr>
        <p:spPr>
          <a:xfrm>
            <a:off x="1220946" y="123568"/>
            <a:ext cx="10515600" cy="1567120"/>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latin typeface="Calibri" panose="020F0502020204030204" pitchFamily="34" charset="0"/>
                <a:cs typeface="Calibri" panose="020F0502020204030204" pitchFamily="34" charset="0"/>
              </a:rPr>
              <a:t>	Group Exercise: Reflections </a:t>
            </a:r>
          </a:p>
        </p:txBody>
      </p:sp>
      <p:sp>
        <p:nvSpPr>
          <p:cNvPr id="3" name="Content Placeholder 2">
            <a:extLst>
              <a:ext uri="{FF2B5EF4-FFF2-40B4-BE49-F238E27FC236}">
                <a16:creationId xmlns:a16="http://schemas.microsoft.com/office/drawing/2014/main" id="{1EE89DA5-27FC-648A-7E33-E5C0A2B4A666}"/>
              </a:ext>
            </a:extLst>
          </p:cNvPr>
          <p:cNvSpPr txBox="1">
            <a:spLocks/>
          </p:cNvSpPr>
          <p:nvPr/>
        </p:nvSpPr>
        <p:spPr>
          <a:xfrm>
            <a:off x="1075915" y="907128"/>
            <a:ext cx="10377523" cy="4987181"/>
          </a:xfrm>
          <a:prstGeom prst="rect">
            <a:avLst/>
          </a:prstGeom>
        </p:spPr>
        <p:txBody>
          <a:bodyPr>
            <a:noAutofit/>
          </a:bodyPr>
          <a:lst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Tx/>
              <a:buFont typeface="Wingdings" charset="2"/>
              <a:buNone/>
            </a:pPr>
            <a:r>
              <a:rPr lang="en-US" sz="3200" dirty="0">
                <a:latin typeface="Calibri" panose="020F0502020204030204" pitchFamily="34" charset="0"/>
                <a:cs typeface="Calibri" panose="020F0502020204030204" pitchFamily="34" charset="0"/>
              </a:rPr>
              <a:t>Think about the main sources of stress in your life right now</a:t>
            </a:r>
          </a:p>
          <a:p>
            <a:pPr>
              <a:buClrTx/>
              <a:buFont typeface="Wingdings" panose="05000000000000000000" pitchFamily="2" charset="2"/>
              <a:buChar char="Ø"/>
            </a:pPr>
            <a:r>
              <a:rPr lang="en-US" sz="3200" dirty="0">
                <a:latin typeface="Calibri" panose="020F0502020204030204" pitchFamily="34" charset="0"/>
                <a:cs typeface="Calibri" panose="020F0502020204030204" pitchFamily="34" charset="0"/>
              </a:rPr>
              <a:t>What works best for you to cope with stress in the moment?</a:t>
            </a:r>
          </a:p>
          <a:p>
            <a:pPr>
              <a:buClrTx/>
              <a:buFont typeface="Wingdings" panose="05000000000000000000" pitchFamily="2" charset="2"/>
              <a:buChar char="Ø"/>
            </a:pPr>
            <a:r>
              <a:rPr lang="en-US" sz="3200" dirty="0">
                <a:latin typeface="Calibri" panose="020F0502020204030204" pitchFamily="34" charset="0"/>
                <a:cs typeface="Calibri" panose="020F0502020204030204" pitchFamily="34" charset="0"/>
              </a:rPr>
              <a:t>Who gives you support, and do you need to other types of social support?</a:t>
            </a:r>
            <a:endParaRPr lang="en-US" sz="2400" dirty="0">
              <a:latin typeface="Calibri" panose="020F0502020204030204" pitchFamily="34" charset="0"/>
              <a:cs typeface="Calibri" panose="020F0502020204030204" pitchFamily="34" charset="0"/>
            </a:endParaRPr>
          </a:p>
          <a:p>
            <a:pPr marL="0" indent="0">
              <a:buClrTx/>
              <a:buFont typeface="Wingdings" charset="2"/>
              <a:buNone/>
            </a:pPr>
            <a:r>
              <a:rPr lang="en-US" sz="2400" u="sng" dirty="0">
                <a:latin typeface="Calibri" panose="020F0502020204030204" pitchFamily="34" charset="0"/>
                <a:cs typeface="Calibri" panose="020F0502020204030204" pitchFamily="34" charset="0"/>
              </a:rPr>
              <a:t>SMART goals examples:</a:t>
            </a:r>
          </a:p>
          <a:p>
            <a:pPr marL="457200" indent="-457200">
              <a:buClrTx/>
              <a:buFont typeface="+mj-lt"/>
              <a:buAutoNum type="arabicPeriod"/>
            </a:pPr>
            <a:r>
              <a:rPr lang="en-US" sz="2400" dirty="0">
                <a:latin typeface="Calibri" panose="020F0502020204030204" pitchFamily="34" charset="0"/>
                <a:cs typeface="Calibri" panose="020F0502020204030204" pitchFamily="34" charset="0"/>
              </a:rPr>
              <a:t>Do breathing exercise once daily</a:t>
            </a:r>
          </a:p>
          <a:p>
            <a:pPr marL="457200" indent="-457200">
              <a:buClrTx/>
              <a:buFont typeface="+mj-lt"/>
              <a:buAutoNum type="arabicPeriod"/>
            </a:pPr>
            <a:r>
              <a:rPr lang="en-US" sz="2400" dirty="0">
                <a:latin typeface="Calibri" panose="020F0502020204030204" pitchFamily="34" charset="0"/>
                <a:cs typeface="Calibri" panose="020F0502020204030204" pitchFamily="34" charset="0"/>
              </a:rPr>
              <a:t>Take walks in nature once per week</a:t>
            </a:r>
          </a:p>
          <a:p>
            <a:pPr marL="457200" indent="-457200">
              <a:buClrTx/>
              <a:buFont typeface="+mj-lt"/>
              <a:buAutoNum type="arabicPeriod"/>
            </a:pPr>
            <a:r>
              <a:rPr lang="en-US" sz="2400" dirty="0">
                <a:latin typeface="Calibri" panose="020F0502020204030204" pitchFamily="34" charset="0"/>
                <a:cs typeface="Calibri" panose="020F0502020204030204" pitchFamily="34" charset="0"/>
              </a:rPr>
              <a:t>Evaluate once a week if I need more support, identify what type of support I need, who can I ask for support, plan and take small steps, congratulate myself for taking the risk.</a:t>
            </a:r>
          </a:p>
        </p:txBody>
      </p:sp>
      <p:pic>
        <p:nvPicPr>
          <p:cNvPr id="5" name="Picture 4">
            <a:extLst>
              <a:ext uri="{FF2B5EF4-FFF2-40B4-BE49-F238E27FC236}">
                <a16:creationId xmlns:a16="http://schemas.microsoft.com/office/drawing/2014/main" id="{39AC41C5-271A-B702-657E-0F0851A25D17}"/>
              </a:ext>
            </a:extLst>
          </p:cNvPr>
          <p:cNvPicPr>
            <a:picLocks noChangeAspect="1"/>
          </p:cNvPicPr>
          <p:nvPr/>
        </p:nvPicPr>
        <p:blipFill>
          <a:blip r:embed="rId3"/>
          <a:stretch>
            <a:fillRect/>
          </a:stretch>
        </p:blipFill>
        <p:spPr>
          <a:xfrm>
            <a:off x="79503" y="223686"/>
            <a:ext cx="996412" cy="959377"/>
          </a:xfrm>
          <a:prstGeom prst="rect">
            <a:avLst/>
          </a:prstGeom>
        </p:spPr>
      </p:pic>
    </p:spTree>
    <p:extLst>
      <p:ext uri="{BB962C8B-B14F-4D97-AF65-F5344CB8AC3E}">
        <p14:creationId xmlns:p14="http://schemas.microsoft.com/office/powerpoint/2010/main" val="299589789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4CC59-5C5C-4A01-9748-D3DBC1942438}"/>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246BF5B6-FB91-FE0B-B649-399A61ED9BDF}"/>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F8E368FF-B260-FEF5-EFC3-EB786029B394}"/>
              </a:ext>
            </a:extLst>
          </p:cNvPr>
          <p:cNvSpPr>
            <a:spLocks noGrp="1"/>
          </p:cNvSpPr>
          <p:nvPr>
            <p:ph type="sldNum" sz="quarter" idx="13"/>
          </p:nvPr>
        </p:nvSpPr>
        <p:spPr/>
        <p:txBody>
          <a:bodyPr/>
          <a:lstStyle/>
          <a:p>
            <a:fld id="{7BCC8D0D-EAEC-449D-9161-023DFF90F2E2}" type="slidenum">
              <a:rPr lang="en-US" smtClean="0"/>
              <a:pPr/>
              <a:t>3</a:t>
            </a:fld>
            <a:endParaRPr lang="en-US" dirty="0"/>
          </a:p>
        </p:txBody>
      </p:sp>
      <p:sp>
        <p:nvSpPr>
          <p:cNvPr id="16" name="AutoShape 4">
            <a:extLst>
              <a:ext uri="{FF2B5EF4-FFF2-40B4-BE49-F238E27FC236}">
                <a16:creationId xmlns:a16="http://schemas.microsoft.com/office/drawing/2014/main" id="{4895727A-1263-35F8-5A2A-FB87977B930F}"/>
              </a:ext>
            </a:extLst>
          </p:cNvPr>
          <p:cNvSpPr/>
          <p:nvPr/>
        </p:nvSpPr>
        <p:spPr>
          <a:xfrm rot="23839" flipV="1">
            <a:off x="2141092" y="1189972"/>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C65120DD-E57F-9C81-F99D-08B131EBA909}"/>
              </a:ext>
            </a:extLst>
          </p:cNvPr>
          <p:cNvSpPr txBox="1">
            <a:spLocks/>
          </p:cNvSpPr>
          <p:nvPr/>
        </p:nvSpPr>
        <p:spPr>
          <a:xfrm>
            <a:off x="761290" y="589200"/>
            <a:ext cx="10669420" cy="1400530"/>
          </a:xfrm>
          <a:prstGeom prst="rect">
            <a:avLst/>
          </a:prstGeom>
        </p:spPr>
        <p:txBody>
          <a:bodyPr>
            <a:noAutofit/>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spcBef>
                <a:spcPts val="0"/>
              </a:spcBef>
            </a:pPr>
            <a:r>
              <a:rPr lang="en-US" kern="150" dirty="0">
                <a:latin typeface="Calibri" panose="020F0502020204030204" pitchFamily="34" charset="0"/>
                <a:ea typeface="SimSun" panose="02010600030101010101" pitchFamily="2" charset="-122"/>
                <a:cs typeface="Calibri" panose="020F0502020204030204" pitchFamily="34" charset="0"/>
              </a:rPr>
              <a:t>Outline of today’s session</a:t>
            </a:r>
            <a:br>
              <a:rPr lang="en-US" kern="150" dirty="0">
                <a:latin typeface="Calibri" panose="020F0502020204030204" pitchFamily="34" charset="0"/>
                <a:ea typeface="SimSun" panose="02010600030101010101" pitchFamily="2" charset="-122"/>
                <a:cs typeface="Calibri" panose="020F0502020204030204" pitchFamily="34" charset="0"/>
              </a:rPr>
            </a:br>
            <a:endParaRPr lang="en-US" kern="150" dirty="0">
              <a:latin typeface="Calibri" panose="020F0502020204030204" pitchFamily="34" charset="0"/>
              <a:ea typeface="SimSun" panose="02010600030101010101" pitchFamily="2" charset="-122"/>
              <a:cs typeface="Calibri" panose="020F0502020204030204" pitchFamily="34" charset="0"/>
            </a:endParaRPr>
          </a:p>
        </p:txBody>
      </p:sp>
      <p:sp>
        <p:nvSpPr>
          <p:cNvPr id="4" name="Content Placeholder 2">
            <a:extLst>
              <a:ext uri="{FF2B5EF4-FFF2-40B4-BE49-F238E27FC236}">
                <a16:creationId xmlns:a16="http://schemas.microsoft.com/office/drawing/2014/main" id="{61C9E2A9-24DE-2212-8758-CE07A62A8270}"/>
              </a:ext>
            </a:extLst>
          </p:cNvPr>
          <p:cNvSpPr txBox="1">
            <a:spLocks/>
          </p:cNvSpPr>
          <p:nvPr/>
        </p:nvSpPr>
        <p:spPr>
          <a:xfrm>
            <a:off x="526850" y="1538524"/>
            <a:ext cx="11194425" cy="4231341"/>
          </a:xfrm>
          <a:prstGeom prst="rect">
            <a:avLst/>
          </a:prstGeom>
        </p:spPr>
        <p:txBody>
          <a:bodyPr vert="horz" lIns="91440" tIns="45720" rIns="91440" bIns="45720" rtlCol="0" anchor="t">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342900" indent="-342900">
              <a:lnSpc>
                <a:spcPct val="150000"/>
              </a:lnSpc>
              <a:buClrTx/>
              <a:buFont typeface="Arial" charset="2"/>
              <a:buChar char="•"/>
            </a:pPr>
            <a:r>
              <a:rPr lang="en-US" sz="2800" dirty="0">
                <a:latin typeface="Calibri" panose="020F0502020204030204" pitchFamily="34" charset="0"/>
                <a:cs typeface="Calibri" panose="020F0502020204030204" pitchFamily="34" charset="0"/>
              </a:rPr>
              <a:t>Describe chronic stress and its impact on health </a:t>
            </a:r>
            <a:endParaRPr lang="en-US" dirty="0">
              <a:latin typeface="Calibri" panose="020F0502020204030204" pitchFamily="34" charset="0"/>
              <a:cs typeface="Calibri" panose="020F0502020204030204" pitchFamily="34" charset="0"/>
            </a:endParaRPr>
          </a:p>
          <a:p>
            <a:pPr marL="342900" indent="-342900">
              <a:lnSpc>
                <a:spcPct val="150000"/>
              </a:lnSpc>
              <a:buClrTx/>
              <a:buFont typeface="Arial" charset="2"/>
              <a:buChar char="•"/>
            </a:pPr>
            <a:r>
              <a:rPr lang="en-US" sz="2800" dirty="0">
                <a:latin typeface="Calibri" panose="020F0502020204030204" pitchFamily="34" charset="0"/>
                <a:cs typeface="Calibri" panose="020F0502020204030204" pitchFamily="34" charset="0"/>
              </a:rPr>
              <a:t>Build strategies to manage stress reactions</a:t>
            </a:r>
          </a:p>
          <a:p>
            <a:pPr marL="742950" lvl="1" indent="-285750">
              <a:lnSpc>
                <a:spcPct val="150000"/>
              </a:lnSpc>
              <a:buClrTx/>
              <a:buFont typeface="Arial" charset="2"/>
              <a:buChar char="•"/>
            </a:pPr>
            <a:r>
              <a:rPr lang="en-US" sz="2800" dirty="0">
                <a:latin typeface="Calibri" panose="020F0502020204030204" pitchFamily="34" charset="0"/>
                <a:cs typeface="Calibri" panose="020F0502020204030204" pitchFamily="34" charset="0"/>
              </a:rPr>
              <a:t>Noticing the connection between thoughts and emotions </a:t>
            </a:r>
          </a:p>
          <a:p>
            <a:pPr marL="742950" lvl="1" indent="-285750">
              <a:lnSpc>
                <a:spcPct val="150000"/>
              </a:lnSpc>
              <a:buClrTx/>
              <a:buFont typeface="Arial" charset="2"/>
              <a:buChar char="•"/>
            </a:pPr>
            <a:r>
              <a:rPr lang="en-US" sz="2800" dirty="0">
                <a:latin typeface="Calibri" panose="020F0502020204030204" pitchFamily="34" charset="0"/>
                <a:cs typeface="Calibri" panose="020F0502020204030204" pitchFamily="34" charset="0"/>
              </a:rPr>
              <a:t>Relaxation and protecting sleep</a:t>
            </a:r>
          </a:p>
          <a:p>
            <a:pPr marL="742950" lvl="1" indent="-285750">
              <a:lnSpc>
                <a:spcPct val="150000"/>
              </a:lnSpc>
              <a:buClrTx/>
              <a:buFont typeface="Arial" charset="2"/>
              <a:buChar char="•"/>
            </a:pPr>
            <a:r>
              <a:rPr lang="en-US" sz="2800" dirty="0">
                <a:latin typeface="Calibri" panose="020F0502020204030204" pitchFamily="34" charset="0"/>
                <a:cs typeface="Calibri" panose="020F0502020204030204" pitchFamily="34" charset="0"/>
              </a:rPr>
              <a:t>Buffering the effects of stress through our social support network</a:t>
            </a:r>
          </a:p>
          <a:p>
            <a:pPr marL="342900" indent="-342900">
              <a:lnSpc>
                <a:spcPct val="150000"/>
              </a:lnSpc>
              <a:buClrTx/>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521004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A343C-0469-8699-208B-25E0F9F9B0BE}"/>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CB47E945-3AFD-F747-AF27-6E99BFEC5B7C}"/>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998E26A7-8743-7B0C-4308-3F8E6DE74772}"/>
              </a:ext>
            </a:extLst>
          </p:cNvPr>
          <p:cNvSpPr>
            <a:spLocks noGrp="1"/>
          </p:cNvSpPr>
          <p:nvPr>
            <p:ph type="sldNum" sz="quarter" idx="13"/>
          </p:nvPr>
        </p:nvSpPr>
        <p:spPr/>
        <p:txBody>
          <a:bodyPr/>
          <a:lstStyle/>
          <a:p>
            <a:fld id="{7BCC8D0D-EAEC-449D-9161-023DFF90F2E2}" type="slidenum">
              <a:rPr lang="en-US" smtClean="0"/>
              <a:pPr/>
              <a:t>30</a:t>
            </a:fld>
            <a:endParaRPr lang="en-US" dirty="0"/>
          </a:p>
        </p:txBody>
      </p:sp>
      <p:sp>
        <p:nvSpPr>
          <p:cNvPr id="16" name="AutoShape 4">
            <a:extLst>
              <a:ext uri="{FF2B5EF4-FFF2-40B4-BE49-F238E27FC236}">
                <a16:creationId xmlns:a16="http://schemas.microsoft.com/office/drawing/2014/main" id="{194365B1-575C-CCE1-6D35-9C6CCA71B0E0}"/>
              </a:ext>
            </a:extLst>
          </p:cNvPr>
          <p:cNvSpPr/>
          <p:nvPr/>
        </p:nvSpPr>
        <p:spPr>
          <a:xfrm rot="23839" flipV="1">
            <a:off x="2141092" y="1189972"/>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B987A822-C4FF-F103-459B-C840F3C6EBBD}"/>
              </a:ext>
            </a:extLst>
          </p:cNvPr>
          <p:cNvSpPr txBox="1">
            <a:spLocks/>
          </p:cNvSpPr>
          <p:nvPr/>
        </p:nvSpPr>
        <p:spPr>
          <a:xfrm>
            <a:off x="838200" y="365125"/>
            <a:ext cx="10515600" cy="1325563"/>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b="1" dirty="0">
                <a:latin typeface="Calibri" panose="020F0502020204030204" pitchFamily="34" charset="0"/>
                <a:cs typeface="Calibri" panose="020F0502020204030204" pitchFamily="34" charset="0"/>
              </a:rPr>
              <a:t>Closure</a:t>
            </a:r>
          </a:p>
        </p:txBody>
      </p:sp>
      <p:sp>
        <p:nvSpPr>
          <p:cNvPr id="3" name="Content Placeholder 2">
            <a:extLst>
              <a:ext uri="{FF2B5EF4-FFF2-40B4-BE49-F238E27FC236}">
                <a16:creationId xmlns:a16="http://schemas.microsoft.com/office/drawing/2014/main" id="{019C8AF9-86AF-3442-FEFA-21E346E0F881}"/>
              </a:ext>
            </a:extLst>
          </p:cNvPr>
          <p:cNvSpPr txBox="1">
            <a:spLocks/>
          </p:cNvSpPr>
          <p:nvPr/>
        </p:nvSpPr>
        <p:spPr>
          <a:xfrm>
            <a:off x="368545" y="2052925"/>
            <a:ext cx="11231272" cy="4195481"/>
          </a:xfrm>
          <a:prstGeom prst="rect">
            <a:avLst/>
          </a:prstGeom>
        </p:spPr>
        <p:txBody>
          <a:bodyPr>
            <a:normAutofit/>
          </a:bodyPr>
          <a:lst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7" lvl="1" indent="0" algn="ctr">
              <a:buClrTx/>
              <a:buFont typeface=".AppleSystemUIFont" charset="0"/>
              <a:buNone/>
            </a:pPr>
            <a:r>
              <a:rPr lang="en-US" sz="3200" b="1" i="1" dirty="0">
                <a:solidFill>
                  <a:schemeClr val="accent1"/>
                </a:solidFill>
                <a:latin typeface="Calibri" panose="020F0502020204030204" pitchFamily="34" charset="0"/>
                <a:cs typeface="Calibri" panose="020F0502020204030204" pitchFamily="34" charset="0"/>
              </a:rPr>
              <a:t>Reflect on your experience, share perspectives on the series…</a:t>
            </a:r>
          </a:p>
          <a:p>
            <a:pPr lvl="1" algn="ctr">
              <a:buClrTx/>
              <a:buFont typeface="Century Gothic" panose="020B0502020202020204" pitchFamily="34" charset="0"/>
              <a:buChar char="►"/>
            </a:pPr>
            <a:endParaRPr lang="en-US" sz="3200" b="1" dirty="0">
              <a:solidFill>
                <a:schemeClr val="accent1"/>
              </a:solidFill>
              <a:latin typeface="Calibri" panose="020F0502020204030204" pitchFamily="34" charset="0"/>
              <a:cs typeface="Calibri" panose="020F0502020204030204" pitchFamily="34" charset="0"/>
            </a:endParaRPr>
          </a:p>
          <a:p>
            <a:pPr marL="457207" lvl="1" indent="0" algn="ctr">
              <a:buClrTx/>
              <a:buFont typeface=".AppleSystemUIFont" charset="0"/>
              <a:buNone/>
            </a:pPr>
            <a:r>
              <a:rPr lang="en-US" sz="3200" b="1" i="1" dirty="0">
                <a:solidFill>
                  <a:schemeClr val="accent1"/>
                </a:solidFill>
                <a:latin typeface="Calibri" panose="020F0502020204030204" pitchFamily="34" charset="0"/>
                <a:cs typeface="Calibri" panose="020F0502020204030204" pitchFamily="34" charset="0"/>
              </a:rPr>
              <a:t>What will you take away from this time spent together?</a:t>
            </a:r>
          </a:p>
        </p:txBody>
      </p:sp>
    </p:spTree>
    <p:extLst>
      <p:ext uri="{BB962C8B-B14F-4D97-AF65-F5344CB8AC3E}">
        <p14:creationId xmlns:p14="http://schemas.microsoft.com/office/powerpoint/2010/main" val="333486724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9EE3E-88DB-B0AA-3328-B7B5D3949D78}"/>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F34E0001-6E34-8DD6-0796-9F32BAB237E4}"/>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554F3A01-EBB9-6732-B195-E96F64E80ABF}"/>
              </a:ext>
            </a:extLst>
          </p:cNvPr>
          <p:cNvSpPr>
            <a:spLocks noGrp="1"/>
          </p:cNvSpPr>
          <p:nvPr>
            <p:ph type="sldNum" sz="quarter" idx="13"/>
          </p:nvPr>
        </p:nvSpPr>
        <p:spPr/>
        <p:txBody>
          <a:bodyPr/>
          <a:lstStyle/>
          <a:p>
            <a:fld id="{7BCC8D0D-EAEC-449D-9161-023DFF90F2E2}" type="slidenum">
              <a:rPr lang="en-US" smtClean="0"/>
              <a:pPr/>
              <a:t>31</a:t>
            </a:fld>
            <a:endParaRPr lang="en-US" dirty="0"/>
          </a:p>
        </p:txBody>
      </p:sp>
      <p:sp>
        <p:nvSpPr>
          <p:cNvPr id="16" name="AutoShape 4">
            <a:extLst>
              <a:ext uri="{FF2B5EF4-FFF2-40B4-BE49-F238E27FC236}">
                <a16:creationId xmlns:a16="http://schemas.microsoft.com/office/drawing/2014/main" id="{3D1AD0E3-99F2-DF21-1235-94BA5680E5F1}"/>
              </a:ext>
            </a:extLst>
          </p:cNvPr>
          <p:cNvSpPr/>
          <p:nvPr/>
        </p:nvSpPr>
        <p:spPr>
          <a:xfrm rot="23839" flipV="1">
            <a:off x="2141092" y="1189972"/>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6551D96F-9CE8-40BA-30AB-504B5BAE44B0}"/>
              </a:ext>
            </a:extLst>
          </p:cNvPr>
          <p:cNvSpPr txBox="1">
            <a:spLocks/>
          </p:cNvSpPr>
          <p:nvPr/>
        </p:nvSpPr>
        <p:spPr>
          <a:xfrm>
            <a:off x="838200" y="365125"/>
            <a:ext cx="10515600" cy="1325563"/>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pPr algn="ctr"/>
            <a:r>
              <a:rPr lang="en-US" dirty="0">
                <a:latin typeface="Calibri" panose="020F0502020204030204" pitchFamily="34" charset="0"/>
                <a:cs typeface="Calibri" panose="020F0502020204030204" pitchFamily="34" charset="0"/>
              </a:rPr>
              <a:t>Acknowledgments</a:t>
            </a:r>
          </a:p>
        </p:txBody>
      </p:sp>
      <p:sp>
        <p:nvSpPr>
          <p:cNvPr id="3" name="Content Placeholder 2">
            <a:extLst>
              <a:ext uri="{FF2B5EF4-FFF2-40B4-BE49-F238E27FC236}">
                <a16:creationId xmlns:a16="http://schemas.microsoft.com/office/drawing/2014/main" id="{A74E25E0-4844-32B7-949D-E8E36086853F}"/>
              </a:ext>
            </a:extLst>
          </p:cNvPr>
          <p:cNvSpPr txBox="1">
            <a:spLocks/>
          </p:cNvSpPr>
          <p:nvPr/>
        </p:nvSpPr>
        <p:spPr>
          <a:xfrm>
            <a:off x="838200" y="1634240"/>
            <a:ext cx="10515600" cy="4351338"/>
          </a:xfrm>
          <a:prstGeom prst="rect">
            <a:avLst/>
          </a:prstGeom>
        </p:spPr>
        <p:txBody>
          <a:bodyPr>
            <a:normAutofit/>
          </a:bodyPr>
          <a:lst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ClrTx/>
              <a:buFont typeface="Arial" panose="020B0604020202020204" pitchFamily="34" charset="0"/>
              <a:buChar char="•"/>
            </a:pPr>
            <a:r>
              <a:rPr lang="en-US" sz="2800" dirty="0">
                <a:latin typeface="Calibri" panose="020F0502020204030204" pitchFamily="34" charset="0"/>
                <a:cs typeface="Calibri" panose="020F0502020204030204" pitchFamily="34" charset="0"/>
              </a:rPr>
              <a:t>Psychology consultant for BRIDGE: Simone Madan, PhD, clinical psychologist, UCSF Weight Management Program</a:t>
            </a:r>
          </a:p>
          <a:p>
            <a:pPr>
              <a:buClrTx/>
              <a:buFont typeface="Arial" panose="020B0604020202020204" pitchFamily="34" charset="0"/>
              <a:buChar char="•"/>
            </a:pPr>
            <a:r>
              <a:rPr lang="en-US" sz="2800" dirty="0">
                <a:latin typeface="Calibri" panose="020F0502020204030204" pitchFamily="34" charset="0"/>
                <a:cs typeface="Calibri" panose="020F0502020204030204" pitchFamily="34" charset="0"/>
              </a:rPr>
              <a:t>Jamie Cohen PsyD. Attending Clinical Psychologist, Psycho-Oncologist and Survivorship Wellness Group Program facilitator</a:t>
            </a:r>
          </a:p>
          <a:p>
            <a:pPr>
              <a:buClrTx/>
              <a:buFont typeface="Arial" panose="020B0604020202020204" pitchFamily="34" charset="0"/>
              <a:buChar char="•"/>
            </a:pPr>
            <a:r>
              <a:rPr lang="en-US" sz="2800" dirty="0">
                <a:latin typeface="Calibri" panose="020F0502020204030204" pitchFamily="34" charset="0"/>
                <a:cs typeface="Calibri" panose="020F0502020204030204" pitchFamily="34" charset="0"/>
              </a:rPr>
              <a:t>Sleep slides courtesy of Aric Prather PhD Associate Professor of Psychiatry and Behavioral Sciences UCSF</a:t>
            </a:r>
          </a:p>
          <a:p>
            <a:pPr>
              <a:buClrTx/>
              <a:buFont typeface="Arial" panose="020B0604020202020204" pitchFamily="34" charset="0"/>
              <a:buChar char="•"/>
            </a:pPr>
            <a:r>
              <a:rPr lang="en-US" sz="2800" dirty="0">
                <a:latin typeface="Calibri" panose="020F0502020204030204" pitchFamily="34" charset="0"/>
                <a:cs typeface="Calibri" panose="020F0502020204030204" pitchFamily="34" charset="0"/>
              </a:rPr>
              <a:t>Noemi Hoffer MA, MCHES, Program Manager, Sheri Sobrato Brisson Brain Cancer Survivorship Program at UCSF</a:t>
            </a:r>
          </a:p>
          <a:p>
            <a:r>
              <a:rPr lang="en-US" sz="2800" dirty="0">
                <a:latin typeface="Calibri" panose="020F0502020204030204" pitchFamily="34" charset="0"/>
                <a:cs typeface="Calibri" panose="020F0502020204030204" pitchFamily="34" charset="0"/>
              </a:rPr>
              <a:t>Asal Bastani BS and Leena </a:t>
            </a:r>
            <a:r>
              <a:rPr lang="en-US" sz="2800">
                <a:latin typeface="Calibri" panose="020F0502020204030204" pitchFamily="34" charset="0"/>
                <a:cs typeface="Calibri" panose="020F0502020204030204" pitchFamily="34" charset="0"/>
              </a:rPr>
              <a:t>Usman BS for </a:t>
            </a:r>
            <a:r>
              <a:rPr lang="en-US" sz="2800" dirty="0">
                <a:latin typeface="Calibri" panose="020F0502020204030204" pitchFamily="34" charset="0"/>
                <a:cs typeface="Calibri" panose="020F0502020204030204" pitchFamily="34" charset="0"/>
              </a:rPr>
              <a:t>Power Point support.</a:t>
            </a:r>
          </a:p>
        </p:txBody>
      </p:sp>
    </p:spTree>
    <p:extLst>
      <p:ext uri="{BB962C8B-B14F-4D97-AF65-F5344CB8AC3E}">
        <p14:creationId xmlns:p14="http://schemas.microsoft.com/office/powerpoint/2010/main" val="277151175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37115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6F9A8-EE3B-8331-D4A7-30FC26F19510}"/>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DF598EA1-85CD-6A85-4E40-0911390FB1DA}"/>
              </a:ext>
            </a:extLst>
          </p:cNvPr>
          <p:cNvSpPr>
            <a:spLocks noGrp="1"/>
          </p:cNvSpPr>
          <p:nvPr>
            <p:ph type="ftr" sz="quarter" idx="12"/>
          </p:nvPr>
        </p:nvSpPr>
        <p:spPr>
          <a:xfrm>
            <a:off x="730870" y="6463478"/>
            <a:ext cx="4951010" cy="121772"/>
          </a:xfrm>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15EE7E41-3EC0-9CAA-C1AD-A8E191A46236}"/>
              </a:ext>
            </a:extLst>
          </p:cNvPr>
          <p:cNvSpPr>
            <a:spLocks noGrp="1"/>
          </p:cNvSpPr>
          <p:nvPr>
            <p:ph type="sldNum" sz="quarter" idx="13"/>
          </p:nvPr>
        </p:nvSpPr>
        <p:spPr>
          <a:xfrm>
            <a:off x="376604" y="6448252"/>
            <a:ext cx="282597" cy="136998"/>
          </a:xfrm>
        </p:spPr>
        <p:txBody>
          <a:bodyPr/>
          <a:lstStyle/>
          <a:p>
            <a:fld id="{7BCC8D0D-EAEC-449D-9161-023DFF90F2E2}" type="slidenum">
              <a:rPr lang="en-US" smtClean="0"/>
              <a:pPr/>
              <a:t>4</a:t>
            </a:fld>
            <a:endParaRPr lang="en-US" dirty="0"/>
          </a:p>
        </p:txBody>
      </p:sp>
      <p:sp>
        <p:nvSpPr>
          <p:cNvPr id="16" name="AutoShape 4">
            <a:extLst>
              <a:ext uri="{FF2B5EF4-FFF2-40B4-BE49-F238E27FC236}">
                <a16:creationId xmlns:a16="http://schemas.microsoft.com/office/drawing/2014/main" id="{DDA53835-4853-4102-9D7A-90AB8B3847A4}"/>
              </a:ext>
            </a:extLst>
          </p:cNvPr>
          <p:cNvSpPr/>
          <p:nvPr/>
        </p:nvSpPr>
        <p:spPr>
          <a:xfrm rot="23839" flipV="1">
            <a:off x="197992" y="709912"/>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3" name="Oval 2">
            <a:extLst>
              <a:ext uri="{FF2B5EF4-FFF2-40B4-BE49-F238E27FC236}">
                <a16:creationId xmlns:a16="http://schemas.microsoft.com/office/drawing/2014/main" id="{2E2F01C6-B86A-6698-8FF9-BA7A0F977DAA}"/>
              </a:ext>
            </a:extLst>
          </p:cNvPr>
          <p:cNvSpPr>
            <a:spLocks noChangeAspect="1"/>
          </p:cNvSpPr>
          <p:nvPr/>
        </p:nvSpPr>
        <p:spPr>
          <a:xfrm>
            <a:off x="159255" y="1678789"/>
            <a:ext cx="3896520" cy="3369209"/>
          </a:xfrm>
          <a:prstGeom prst="ellipse">
            <a:avLst/>
          </a:prstGeom>
          <a:solidFill>
            <a:srgbClr val="A3CED2"/>
          </a:solidFill>
          <a:ln>
            <a:solidFill>
              <a:srgbClr val="51D7D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b="1">
              <a:solidFill>
                <a:schemeClr val="tx1"/>
              </a:solidFill>
              <a:latin typeface="Calibri" panose="020F0502020204030204" pitchFamily="34" charset="0"/>
              <a:cs typeface="Calibri" panose="020F0502020204030204" pitchFamily="34" charset="0"/>
            </a:endParaRPr>
          </a:p>
          <a:p>
            <a:pPr algn="ctr"/>
            <a:endParaRPr lang="en-US" sz="2400" b="1">
              <a:solidFill>
                <a:schemeClr val="tx1"/>
              </a:solidFill>
              <a:latin typeface="Calibri" panose="020F0502020204030204" pitchFamily="34" charset="0"/>
              <a:cs typeface="Calibri" panose="020F0502020204030204" pitchFamily="34" charset="0"/>
            </a:endParaRPr>
          </a:p>
          <a:p>
            <a:pPr algn="ctr"/>
            <a:endParaRPr lang="en-US" sz="2400" b="1">
              <a:solidFill>
                <a:schemeClr val="tx1"/>
              </a:solidFill>
              <a:latin typeface="Calibri" panose="020F0502020204030204" pitchFamily="34" charset="0"/>
              <a:cs typeface="Calibri" panose="020F0502020204030204" pitchFamily="34" charset="0"/>
            </a:endParaRPr>
          </a:p>
          <a:p>
            <a:pPr algn="ctr"/>
            <a:endParaRPr lang="en-US" sz="2400" b="1">
              <a:solidFill>
                <a:schemeClr val="tx1"/>
              </a:solidFill>
              <a:latin typeface="Calibri" panose="020F0502020204030204" pitchFamily="34" charset="0"/>
              <a:cs typeface="Calibri" panose="020F0502020204030204" pitchFamily="34" charset="0"/>
            </a:endParaRPr>
          </a:p>
          <a:p>
            <a:pPr algn="ctr"/>
            <a:endParaRPr lang="en-US" sz="2400" b="1">
              <a:solidFill>
                <a:schemeClr val="tx1"/>
              </a:solidFill>
              <a:latin typeface="Calibri" panose="020F0502020204030204" pitchFamily="34" charset="0"/>
              <a:cs typeface="Calibri" panose="020F0502020204030204" pitchFamily="34" charset="0"/>
            </a:endParaRPr>
          </a:p>
          <a:p>
            <a:pPr algn="ctr"/>
            <a:r>
              <a:rPr lang="en-US" sz="2400" b="1">
                <a:solidFill>
                  <a:schemeClr val="tx1"/>
                </a:solidFill>
                <a:latin typeface="Calibri" panose="020F0502020204030204" pitchFamily="34" charset="0"/>
                <a:cs typeface="Calibri" panose="020F0502020204030204" pitchFamily="34" charset="0"/>
              </a:rPr>
              <a:t>Stress Response: </a:t>
            </a:r>
          </a:p>
          <a:p>
            <a:pPr algn="ctr"/>
            <a:r>
              <a:rPr lang="en-US" sz="2400" b="1">
                <a:solidFill>
                  <a:schemeClr val="tx1"/>
                </a:solidFill>
                <a:latin typeface="Calibri" panose="020F0502020204030204" pitchFamily="34" charset="0"/>
                <a:cs typeface="Calibri" panose="020F0502020204030204" pitchFamily="34" charset="0"/>
              </a:rPr>
              <a:t>Fight or Flight</a:t>
            </a:r>
          </a:p>
          <a:p>
            <a:pPr algn="ctr"/>
            <a:endParaRPr lang="en-US" sz="2400" b="1">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B953676A-58E8-1405-8C1E-6C31CC43CF09}"/>
              </a:ext>
            </a:extLst>
          </p:cNvPr>
          <p:cNvSpPr>
            <a:spLocks noChangeAspect="1"/>
          </p:cNvSpPr>
          <p:nvPr/>
        </p:nvSpPr>
        <p:spPr>
          <a:xfrm>
            <a:off x="7526946" y="1140672"/>
            <a:ext cx="3624235" cy="3141189"/>
          </a:xfrm>
          <a:prstGeom prst="ellipse">
            <a:avLst/>
          </a:prstGeom>
          <a:solidFill>
            <a:srgbClr val="A3CED2"/>
          </a:solidFill>
          <a:ln>
            <a:solidFill>
              <a:srgbClr val="51D7D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b="1">
              <a:solidFill>
                <a:schemeClr val="tx1"/>
              </a:solidFill>
              <a:latin typeface="Calibri" panose="020F0502020204030204" pitchFamily="34" charset="0"/>
              <a:cs typeface="Calibri" panose="020F0502020204030204" pitchFamily="34" charset="0"/>
            </a:endParaRPr>
          </a:p>
          <a:p>
            <a:pPr algn="ctr"/>
            <a:endParaRPr lang="en-US" sz="2400" b="1">
              <a:solidFill>
                <a:schemeClr val="tx1"/>
              </a:solidFill>
              <a:latin typeface="Calibri" panose="020F0502020204030204" pitchFamily="34" charset="0"/>
              <a:cs typeface="Calibri" panose="020F0502020204030204" pitchFamily="34" charset="0"/>
            </a:endParaRPr>
          </a:p>
          <a:p>
            <a:pPr algn="ctr"/>
            <a:endParaRPr lang="en-US" sz="2400" b="1">
              <a:solidFill>
                <a:schemeClr val="tx1"/>
              </a:solidFill>
              <a:latin typeface="Calibri" panose="020F0502020204030204" pitchFamily="34" charset="0"/>
              <a:cs typeface="Calibri" panose="020F0502020204030204" pitchFamily="34" charset="0"/>
            </a:endParaRPr>
          </a:p>
          <a:p>
            <a:pPr algn="ctr"/>
            <a:r>
              <a:rPr lang="en-US" sz="2400" b="1">
                <a:solidFill>
                  <a:schemeClr val="tx1"/>
                </a:solidFill>
                <a:latin typeface="Calibri" panose="020F0502020204030204" pitchFamily="34" charset="0"/>
                <a:cs typeface="Calibri" panose="020F0502020204030204" pitchFamily="34" charset="0"/>
              </a:rPr>
              <a:t>Relaxation Response:</a:t>
            </a:r>
          </a:p>
          <a:p>
            <a:pPr algn="ctr"/>
            <a:r>
              <a:rPr lang="en-US" sz="2400" b="1">
                <a:solidFill>
                  <a:schemeClr val="tx1"/>
                </a:solidFill>
                <a:latin typeface="Calibri" panose="020F0502020204030204" pitchFamily="34" charset="0"/>
                <a:cs typeface="Calibri" panose="020F0502020204030204" pitchFamily="34" charset="0"/>
              </a:rPr>
              <a:t>Rest &amp; Digest</a:t>
            </a:r>
          </a:p>
        </p:txBody>
      </p:sp>
      <p:sp>
        <p:nvSpPr>
          <p:cNvPr id="8" name="Rectangle 7">
            <a:extLst>
              <a:ext uri="{FF2B5EF4-FFF2-40B4-BE49-F238E27FC236}">
                <a16:creationId xmlns:a16="http://schemas.microsoft.com/office/drawing/2014/main" id="{E9F0DE49-9208-8F7C-C143-204296F37EBD}"/>
              </a:ext>
            </a:extLst>
          </p:cNvPr>
          <p:cNvSpPr/>
          <p:nvPr/>
        </p:nvSpPr>
        <p:spPr>
          <a:xfrm>
            <a:off x="118921" y="2769045"/>
            <a:ext cx="3872542" cy="461665"/>
          </a:xfrm>
          <a:prstGeom prst="rect">
            <a:avLst/>
          </a:prstGeom>
        </p:spPr>
        <p:txBody>
          <a:bodyPr wrap="square" anchor="ctr">
            <a:spAutoFit/>
          </a:bodyPr>
          <a:lstStyle/>
          <a:p>
            <a:pPr algn="ctr"/>
            <a:r>
              <a:rPr lang="en-US" sz="2400" b="1" u="sng" dirty="0">
                <a:latin typeface="Calibri" panose="020F0502020204030204" pitchFamily="34" charset="0"/>
                <a:cs typeface="Calibri" panose="020F0502020204030204" pitchFamily="34" charset="0"/>
              </a:rPr>
              <a:t>Sympathetic Nervous System</a:t>
            </a:r>
            <a:endParaRPr lang="en-US" sz="2400" b="1" i="1" u="sng"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73ED8715-B6FE-C850-EA42-86CF91A2E4D8}"/>
              </a:ext>
            </a:extLst>
          </p:cNvPr>
          <p:cNvSpPr/>
          <p:nvPr/>
        </p:nvSpPr>
        <p:spPr>
          <a:xfrm>
            <a:off x="7540744" y="1713059"/>
            <a:ext cx="3631678" cy="830997"/>
          </a:xfrm>
          <a:prstGeom prst="rect">
            <a:avLst/>
          </a:prstGeom>
        </p:spPr>
        <p:txBody>
          <a:bodyPr wrap="square" anchor="ctr">
            <a:spAutoFit/>
          </a:bodyPr>
          <a:lstStyle/>
          <a:p>
            <a:pPr algn="ctr"/>
            <a:r>
              <a:rPr lang="en-US" sz="2400" b="1" u="sng" dirty="0">
                <a:latin typeface="Calibri" panose="020F0502020204030204" pitchFamily="34" charset="0"/>
                <a:cs typeface="Calibri" panose="020F0502020204030204" pitchFamily="34" charset="0"/>
              </a:rPr>
              <a:t>Parasympathetic Nervous System</a:t>
            </a:r>
          </a:p>
        </p:txBody>
      </p:sp>
      <p:pic>
        <p:nvPicPr>
          <p:cNvPr id="10" name="Picture 9">
            <a:extLst>
              <a:ext uri="{FF2B5EF4-FFF2-40B4-BE49-F238E27FC236}">
                <a16:creationId xmlns:a16="http://schemas.microsoft.com/office/drawing/2014/main" id="{E9883C43-FC03-7032-10BE-6338374E953F}"/>
              </a:ext>
            </a:extLst>
          </p:cNvPr>
          <p:cNvPicPr>
            <a:picLocks noChangeAspect="1"/>
          </p:cNvPicPr>
          <p:nvPr/>
        </p:nvPicPr>
        <p:blipFill>
          <a:blip r:embed="rId3"/>
          <a:stretch>
            <a:fillRect/>
          </a:stretch>
        </p:blipFill>
        <p:spPr>
          <a:xfrm>
            <a:off x="5115788" y="1134001"/>
            <a:ext cx="1550810" cy="3780621"/>
          </a:xfrm>
          <a:prstGeom prst="rect">
            <a:avLst/>
          </a:prstGeom>
        </p:spPr>
      </p:pic>
      <p:sp>
        <p:nvSpPr>
          <p:cNvPr id="11" name="Rectangle 10">
            <a:extLst>
              <a:ext uri="{FF2B5EF4-FFF2-40B4-BE49-F238E27FC236}">
                <a16:creationId xmlns:a16="http://schemas.microsoft.com/office/drawing/2014/main" id="{8F82FB02-4B9D-03C5-F7C2-A8FD23B56F1D}"/>
              </a:ext>
            </a:extLst>
          </p:cNvPr>
          <p:cNvSpPr/>
          <p:nvPr/>
        </p:nvSpPr>
        <p:spPr>
          <a:xfrm rot="21191457">
            <a:off x="712432" y="4809359"/>
            <a:ext cx="9251345" cy="170652"/>
          </a:xfrm>
          <a:prstGeom prst="rect">
            <a:avLst/>
          </a:prstGeom>
          <a:solidFill>
            <a:srgbClr val="C00000"/>
          </a:solidFill>
          <a:ln>
            <a:solidFill>
              <a:srgbClr val="CAA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1FBF8D43-F865-9558-2E5A-1820CD2379AC}"/>
              </a:ext>
            </a:extLst>
          </p:cNvPr>
          <p:cNvSpPr txBox="1"/>
          <p:nvPr/>
        </p:nvSpPr>
        <p:spPr>
          <a:xfrm>
            <a:off x="957372" y="52978"/>
            <a:ext cx="7935058" cy="646331"/>
          </a:xfrm>
          <a:prstGeom prst="rect">
            <a:avLst/>
          </a:prstGeom>
          <a:noFill/>
        </p:spPr>
        <p:txBody>
          <a:bodyPr wrap="square" rtlCol="0">
            <a:spAutoFit/>
          </a:bodyPr>
          <a:lstStyle/>
          <a:p>
            <a:r>
              <a:rPr lang="en-US" sz="3600" dirty="0">
                <a:solidFill>
                  <a:schemeClr val="tx2"/>
                </a:solidFill>
                <a:latin typeface="Calibri" panose="020F0502020204030204" pitchFamily="34" charset="0"/>
                <a:cs typeface="Calibri" panose="020F0502020204030204" pitchFamily="34" charset="0"/>
              </a:rPr>
              <a:t>How your body responds to stress</a:t>
            </a:r>
          </a:p>
        </p:txBody>
      </p:sp>
      <p:pic>
        <p:nvPicPr>
          <p:cNvPr id="14" name="Graphic 13" descr="Thermometer with solid fill">
            <a:extLst>
              <a:ext uri="{FF2B5EF4-FFF2-40B4-BE49-F238E27FC236}">
                <a16:creationId xmlns:a16="http://schemas.microsoft.com/office/drawing/2014/main" id="{9385E930-D968-3EB6-47C9-51D59F4D29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79326" y="4866913"/>
            <a:ext cx="1223733" cy="1223733"/>
          </a:xfrm>
          <a:prstGeom prst="rect">
            <a:avLst/>
          </a:prstGeom>
        </p:spPr>
      </p:pic>
      <p:sp>
        <p:nvSpPr>
          <p:cNvPr id="15" name="TextBox 14">
            <a:extLst>
              <a:ext uri="{FF2B5EF4-FFF2-40B4-BE49-F238E27FC236}">
                <a16:creationId xmlns:a16="http://schemas.microsoft.com/office/drawing/2014/main" id="{3F72CE58-9E8E-21B9-E745-5060F891010F}"/>
              </a:ext>
            </a:extLst>
          </p:cNvPr>
          <p:cNvSpPr txBox="1"/>
          <p:nvPr/>
        </p:nvSpPr>
        <p:spPr>
          <a:xfrm>
            <a:off x="6431437" y="5182389"/>
            <a:ext cx="4274852" cy="400110"/>
          </a:xfrm>
          <a:prstGeom prst="rect">
            <a:avLst/>
          </a:prstGeom>
          <a:noFill/>
        </p:spPr>
        <p:txBody>
          <a:bodyPr wrap="square" rtlCol="0">
            <a:spAutoFit/>
          </a:bodyPr>
          <a:lstStyle/>
          <a:p>
            <a:r>
              <a:rPr lang="en-US" sz="2000" b="1" i="1" dirty="0">
                <a:latin typeface="Calibri" panose="020F0502020204030204" pitchFamily="34" charset="0"/>
                <a:cs typeface="Calibri" panose="020F0502020204030204" pitchFamily="34" charset="0"/>
              </a:rPr>
              <a:t>Parasympathetic system ”cools down”</a:t>
            </a:r>
          </a:p>
        </p:txBody>
      </p:sp>
      <p:sp>
        <p:nvSpPr>
          <p:cNvPr id="17" name="TextBox 16">
            <a:extLst>
              <a:ext uri="{FF2B5EF4-FFF2-40B4-BE49-F238E27FC236}">
                <a16:creationId xmlns:a16="http://schemas.microsoft.com/office/drawing/2014/main" id="{789A5A39-9029-1BB7-4833-D3E0E10958C9}"/>
              </a:ext>
            </a:extLst>
          </p:cNvPr>
          <p:cNvSpPr txBox="1"/>
          <p:nvPr/>
        </p:nvSpPr>
        <p:spPr>
          <a:xfrm>
            <a:off x="9805344" y="5952146"/>
            <a:ext cx="5179013"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Slide courtesy of Jamie Cohen PsyD.</a:t>
            </a:r>
          </a:p>
        </p:txBody>
      </p:sp>
    </p:spTree>
    <p:extLst>
      <p:ext uri="{BB962C8B-B14F-4D97-AF65-F5344CB8AC3E}">
        <p14:creationId xmlns:p14="http://schemas.microsoft.com/office/powerpoint/2010/main" val="310443982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FFB91-249A-994D-1402-754174EE49D5}"/>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1BCB44B1-EBD9-F5B3-AA2B-5AEB776126C2}"/>
              </a:ext>
            </a:extLst>
          </p:cNvPr>
          <p:cNvSpPr>
            <a:spLocks noGrp="1"/>
          </p:cNvSpPr>
          <p:nvPr>
            <p:ph type="ftr" sz="quarter" idx="12"/>
          </p:nvPr>
        </p:nvSpPr>
        <p:spPr>
          <a:xfrm>
            <a:off x="690891" y="6492211"/>
            <a:ext cx="5747876" cy="137980"/>
          </a:xfrm>
        </p:spPr>
        <p:txBody>
          <a:bodyPr/>
          <a:lstStyle/>
          <a:p>
            <a:r>
              <a:rPr lang="en-US" dirty="0"/>
              <a:t>Session 6: Stress Management</a:t>
            </a:r>
          </a:p>
        </p:txBody>
      </p:sp>
      <p:sp>
        <p:nvSpPr>
          <p:cNvPr id="7" name="Slide Number Placeholder 6">
            <a:extLst>
              <a:ext uri="{FF2B5EF4-FFF2-40B4-BE49-F238E27FC236}">
                <a16:creationId xmlns:a16="http://schemas.microsoft.com/office/drawing/2014/main" id="{91100BC7-C907-FDAF-6885-798D8CDC8C0F}"/>
              </a:ext>
            </a:extLst>
          </p:cNvPr>
          <p:cNvSpPr>
            <a:spLocks noGrp="1"/>
          </p:cNvSpPr>
          <p:nvPr>
            <p:ph type="sldNum" sz="quarter" idx="13"/>
          </p:nvPr>
        </p:nvSpPr>
        <p:spPr>
          <a:xfrm>
            <a:off x="362810" y="6476366"/>
            <a:ext cx="328081" cy="155233"/>
          </a:xfrm>
        </p:spPr>
        <p:txBody>
          <a:bodyPr/>
          <a:lstStyle/>
          <a:p>
            <a:fld id="{7BCC8D0D-EAEC-449D-9161-023DFF90F2E2}" type="slidenum">
              <a:rPr lang="en-US" smtClean="0"/>
              <a:pPr/>
              <a:t>5</a:t>
            </a:fld>
            <a:endParaRPr lang="en-US" dirty="0"/>
          </a:p>
        </p:txBody>
      </p:sp>
      <p:sp>
        <p:nvSpPr>
          <p:cNvPr id="16" name="AutoShape 4">
            <a:extLst>
              <a:ext uri="{FF2B5EF4-FFF2-40B4-BE49-F238E27FC236}">
                <a16:creationId xmlns:a16="http://schemas.microsoft.com/office/drawing/2014/main" id="{864ECF7F-5AF5-20F9-0DCE-E27839380273}"/>
              </a:ext>
            </a:extLst>
          </p:cNvPr>
          <p:cNvSpPr/>
          <p:nvPr/>
        </p:nvSpPr>
        <p:spPr>
          <a:xfrm rot="23839" flipV="1">
            <a:off x="1941707" y="800813"/>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1D5AA336-EEF1-4D96-A047-476A9ED822F2}"/>
              </a:ext>
            </a:extLst>
          </p:cNvPr>
          <p:cNvSpPr txBox="1">
            <a:spLocks/>
          </p:cNvSpPr>
          <p:nvPr/>
        </p:nvSpPr>
        <p:spPr>
          <a:xfrm>
            <a:off x="1357611" y="158682"/>
            <a:ext cx="9835866" cy="1400530"/>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latin typeface="Calibri"/>
                <a:cs typeface="Calibri"/>
              </a:rPr>
              <a:t>Downstream effects of chronic stress</a:t>
            </a:r>
          </a:p>
        </p:txBody>
      </p:sp>
      <p:sp>
        <p:nvSpPr>
          <p:cNvPr id="3" name="Rectangle 2">
            <a:extLst>
              <a:ext uri="{FF2B5EF4-FFF2-40B4-BE49-F238E27FC236}">
                <a16:creationId xmlns:a16="http://schemas.microsoft.com/office/drawing/2014/main" id="{2217ADEF-DDEE-AEB6-3A16-FBE0619E97B6}"/>
              </a:ext>
            </a:extLst>
          </p:cNvPr>
          <p:cNvSpPr/>
          <p:nvPr/>
        </p:nvSpPr>
        <p:spPr>
          <a:xfrm>
            <a:off x="3051397" y="1946736"/>
            <a:ext cx="2365080" cy="103565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alibri"/>
                <a:cs typeface="Calibri"/>
              </a:rPr>
              <a:t>Physiological and psychological wear and tear</a:t>
            </a:r>
          </a:p>
        </p:txBody>
      </p:sp>
      <p:sp>
        <p:nvSpPr>
          <p:cNvPr id="4" name="Rectangle 3">
            <a:extLst>
              <a:ext uri="{FF2B5EF4-FFF2-40B4-BE49-F238E27FC236}">
                <a16:creationId xmlns:a16="http://schemas.microsoft.com/office/drawing/2014/main" id="{F4DFAE28-680E-9DAF-E6D6-78B543F82D74}"/>
              </a:ext>
            </a:extLst>
          </p:cNvPr>
          <p:cNvSpPr/>
          <p:nvPr/>
        </p:nvSpPr>
        <p:spPr>
          <a:xfrm>
            <a:off x="3155187" y="4763835"/>
            <a:ext cx="2406762" cy="94658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alibri"/>
                <a:cs typeface="Calibri"/>
              </a:rPr>
              <a:t>Behaviors to cope with stress</a:t>
            </a:r>
          </a:p>
        </p:txBody>
      </p:sp>
      <p:sp>
        <p:nvSpPr>
          <p:cNvPr id="5" name="Rectangle 4">
            <a:extLst>
              <a:ext uri="{FF2B5EF4-FFF2-40B4-BE49-F238E27FC236}">
                <a16:creationId xmlns:a16="http://schemas.microsoft.com/office/drawing/2014/main" id="{38A41C2D-F1F7-8338-D7EB-348A0ED7BF93}"/>
              </a:ext>
            </a:extLst>
          </p:cNvPr>
          <p:cNvSpPr/>
          <p:nvPr/>
        </p:nvSpPr>
        <p:spPr>
          <a:xfrm>
            <a:off x="9444859" y="2928841"/>
            <a:ext cx="2389011" cy="167867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a:latin typeface="Calibri"/>
                <a:cs typeface="Calibri"/>
              </a:rPr>
              <a:t>ILLNESS:</a:t>
            </a:r>
          </a:p>
          <a:p>
            <a:pPr algn="ctr"/>
            <a:r>
              <a:rPr lang="en-US" sz="2000">
                <a:latin typeface="Calibri"/>
                <a:cs typeface="Calibri"/>
              </a:rPr>
              <a:t>Obesity, increased viral illnesses, high blood pressure</a:t>
            </a:r>
          </a:p>
        </p:txBody>
      </p:sp>
      <p:sp>
        <p:nvSpPr>
          <p:cNvPr id="8" name="Rectangle 7">
            <a:extLst>
              <a:ext uri="{FF2B5EF4-FFF2-40B4-BE49-F238E27FC236}">
                <a16:creationId xmlns:a16="http://schemas.microsoft.com/office/drawing/2014/main" id="{7A76AA30-220B-E9F9-7AA4-CE8BD47DA187}"/>
              </a:ext>
            </a:extLst>
          </p:cNvPr>
          <p:cNvSpPr/>
          <p:nvPr/>
        </p:nvSpPr>
        <p:spPr>
          <a:xfrm>
            <a:off x="6115842" y="3301908"/>
            <a:ext cx="2503600" cy="101566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alibri"/>
                <a:cs typeface="Calibri"/>
              </a:rPr>
              <a:t>Illness precursors and symptoms</a:t>
            </a:r>
          </a:p>
        </p:txBody>
      </p:sp>
      <p:sp>
        <p:nvSpPr>
          <p:cNvPr id="9" name="Oval 8">
            <a:extLst>
              <a:ext uri="{FF2B5EF4-FFF2-40B4-BE49-F238E27FC236}">
                <a16:creationId xmlns:a16="http://schemas.microsoft.com/office/drawing/2014/main" id="{2A765537-C389-FCE1-E4F2-1D7C81C28E77}"/>
              </a:ext>
            </a:extLst>
          </p:cNvPr>
          <p:cNvSpPr/>
          <p:nvPr/>
        </p:nvSpPr>
        <p:spPr>
          <a:xfrm>
            <a:off x="207859" y="932679"/>
            <a:ext cx="2357154" cy="1996162"/>
          </a:xfrm>
          <a:prstGeom prst="ellipse">
            <a:avLst/>
          </a:prstGeom>
          <a:solidFill>
            <a:srgbClr val="FF87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Calibri"/>
                <a:cs typeface="Calibri"/>
              </a:rPr>
              <a:t>Pre-existing physiological or  psychological vulnerability</a:t>
            </a:r>
          </a:p>
        </p:txBody>
      </p:sp>
      <p:sp>
        <p:nvSpPr>
          <p:cNvPr id="10" name="TextBox 9">
            <a:extLst>
              <a:ext uri="{FF2B5EF4-FFF2-40B4-BE49-F238E27FC236}">
                <a16:creationId xmlns:a16="http://schemas.microsoft.com/office/drawing/2014/main" id="{AC93EB9B-0C47-FD8E-EFFC-3D2F579E9922}"/>
              </a:ext>
            </a:extLst>
          </p:cNvPr>
          <p:cNvSpPr txBox="1"/>
          <p:nvPr/>
        </p:nvSpPr>
        <p:spPr>
          <a:xfrm>
            <a:off x="5478884" y="2185008"/>
            <a:ext cx="5475363" cy="707886"/>
          </a:xfrm>
          <a:prstGeom prst="rect">
            <a:avLst/>
          </a:prstGeom>
          <a:noFill/>
        </p:spPr>
        <p:txBody>
          <a:bodyPr wrap="square" rtlCol="0">
            <a:spAutoFit/>
          </a:bodyPr>
          <a:lstStyle/>
          <a:p>
            <a:r>
              <a:rPr lang="en-US" sz="2000">
                <a:latin typeface="Calibri"/>
                <a:cs typeface="Calibri"/>
              </a:rPr>
              <a:t>fatigue, difficulty concentrating, anxiety, depression, apathy</a:t>
            </a:r>
          </a:p>
        </p:txBody>
      </p:sp>
      <p:cxnSp>
        <p:nvCxnSpPr>
          <p:cNvPr id="11" name="Straight Arrow Connector 10">
            <a:extLst>
              <a:ext uri="{FF2B5EF4-FFF2-40B4-BE49-F238E27FC236}">
                <a16:creationId xmlns:a16="http://schemas.microsoft.com/office/drawing/2014/main" id="{0F507E32-4043-86CD-576B-00CD7E61F28D}"/>
              </a:ext>
            </a:extLst>
          </p:cNvPr>
          <p:cNvCxnSpPr>
            <a:cxnSpLocks/>
          </p:cNvCxnSpPr>
          <p:nvPr/>
        </p:nvCxnSpPr>
        <p:spPr>
          <a:xfrm>
            <a:off x="4257246" y="3322277"/>
            <a:ext cx="3709" cy="116015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Explosion 2 11">
            <a:extLst>
              <a:ext uri="{FF2B5EF4-FFF2-40B4-BE49-F238E27FC236}">
                <a16:creationId xmlns:a16="http://schemas.microsoft.com/office/drawing/2014/main" id="{C410817F-48A4-9408-2DA4-EED06B8A8F49}"/>
              </a:ext>
            </a:extLst>
          </p:cNvPr>
          <p:cNvSpPr/>
          <p:nvPr/>
        </p:nvSpPr>
        <p:spPr>
          <a:xfrm>
            <a:off x="97921" y="3365603"/>
            <a:ext cx="2829906" cy="2830616"/>
          </a:xfrm>
          <a:prstGeom prst="irregularSeal2">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alibri"/>
                <a:cs typeface="Calibri"/>
              </a:rPr>
              <a:t>Exposure to chronic  stress</a:t>
            </a:r>
          </a:p>
        </p:txBody>
      </p:sp>
      <p:cxnSp>
        <p:nvCxnSpPr>
          <p:cNvPr id="13" name="Straight Arrow Connector 12">
            <a:extLst>
              <a:ext uri="{FF2B5EF4-FFF2-40B4-BE49-F238E27FC236}">
                <a16:creationId xmlns:a16="http://schemas.microsoft.com/office/drawing/2014/main" id="{168C7E94-03A2-BBEE-0062-B9DF809203A6}"/>
              </a:ext>
            </a:extLst>
          </p:cNvPr>
          <p:cNvCxnSpPr>
            <a:cxnSpLocks/>
          </p:cNvCxnSpPr>
          <p:nvPr/>
        </p:nvCxnSpPr>
        <p:spPr>
          <a:xfrm flipV="1">
            <a:off x="2448732" y="3137950"/>
            <a:ext cx="536293" cy="39459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ECFA22D-963B-A29B-C615-AFE43AA25EE5}"/>
              </a:ext>
            </a:extLst>
          </p:cNvPr>
          <p:cNvCxnSpPr>
            <a:cxnSpLocks/>
          </p:cNvCxnSpPr>
          <p:nvPr/>
        </p:nvCxnSpPr>
        <p:spPr>
          <a:xfrm>
            <a:off x="2448732" y="5041599"/>
            <a:ext cx="569327" cy="2665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441140A-992B-7F18-3469-9CB1626F188A}"/>
              </a:ext>
            </a:extLst>
          </p:cNvPr>
          <p:cNvCxnSpPr>
            <a:cxnSpLocks/>
          </p:cNvCxnSpPr>
          <p:nvPr/>
        </p:nvCxnSpPr>
        <p:spPr>
          <a:xfrm flipV="1">
            <a:off x="5641533" y="4317571"/>
            <a:ext cx="454467" cy="3884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064039B-1D53-2665-A197-D848EBA43C3C}"/>
              </a:ext>
            </a:extLst>
          </p:cNvPr>
          <p:cNvCxnSpPr>
            <a:cxnSpLocks/>
          </p:cNvCxnSpPr>
          <p:nvPr/>
        </p:nvCxnSpPr>
        <p:spPr>
          <a:xfrm>
            <a:off x="5406337" y="3035855"/>
            <a:ext cx="669822" cy="3358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37AB2ED-7213-2DD6-D6CE-B7261B4A6B74}"/>
              </a:ext>
            </a:extLst>
          </p:cNvPr>
          <p:cNvCxnSpPr>
            <a:cxnSpLocks/>
          </p:cNvCxnSpPr>
          <p:nvPr/>
        </p:nvCxnSpPr>
        <p:spPr>
          <a:xfrm>
            <a:off x="8743427" y="3860363"/>
            <a:ext cx="51295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F779EA94-54A5-6F29-50ED-4FB07323F7ED}"/>
              </a:ext>
            </a:extLst>
          </p:cNvPr>
          <p:cNvCxnSpPr>
            <a:cxnSpLocks/>
          </p:cNvCxnSpPr>
          <p:nvPr/>
        </p:nvCxnSpPr>
        <p:spPr>
          <a:xfrm rot="16200000" flipH="1">
            <a:off x="482949" y="3444057"/>
            <a:ext cx="994363" cy="176976"/>
          </a:xfrm>
          <a:prstGeom prst="bentConnector3">
            <a:avLst>
              <a:gd name="adj1" fmla="val 50000"/>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9A61274-5A8D-27A4-1EDB-97F6F8A97824}"/>
              </a:ext>
            </a:extLst>
          </p:cNvPr>
          <p:cNvSpPr txBox="1"/>
          <p:nvPr/>
        </p:nvSpPr>
        <p:spPr>
          <a:xfrm>
            <a:off x="3299089" y="5796108"/>
            <a:ext cx="2130867" cy="400110"/>
          </a:xfrm>
          <a:prstGeom prst="rect">
            <a:avLst/>
          </a:prstGeom>
          <a:noFill/>
        </p:spPr>
        <p:txBody>
          <a:bodyPr wrap="square">
            <a:spAutoFit/>
          </a:bodyPr>
          <a:lstStyle/>
          <a:p>
            <a:r>
              <a:rPr lang="en-US" sz="2000">
                <a:latin typeface="Calibri"/>
                <a:cs typeface="Calibri"/>
              </a:rPr>
              <a:t>Automatic habits</a:t>
            </a:r>
          </a:p>
        </p:txBody>
      </p:sp>
      <p:pic>
        <p:nvPicPr>
          <p:cNvPr id="22" name="Picture 21" descr="A cartoon of a person eating a hamburger and a drink&#10;&#10;Description automatically generated">
            <a:extLst>
              <a:ext uri="{FF2B5EF4-FFF2-40B4-BE49-F238E27FC236}">
                <a16:creationId xmlns:a16="http://schemas.microsoft.com/office/drawing/2014/main" id="{7C47024D-0CA8-B36E-4F5A-E522B90BBA23}"/>
              </a:ext>
            </a:extLst>
          </p:cNvPr>
          <p:cNvPicPr>
            <a:picLocks noChangeAspect="1"/>
          </p:cNvPicPr>
          <p:nvPr/>
        </p:nvPicPr>
        <p:blipFill>
          <a:blip r:embed="rId3"/>
          <a:stretch>
            <a:fillRect/>
          </a:stretch>
        </p:blipFill>
        <p:spPr>
          <a:xfrm>
            <a:off x="3571791" y="893291"/>
            <a:ext cx="7458976" cy="5371507"/>
          </a:xfrm>
          <a:prstGeom prst="rect">
            <a:avLst/>
          </a:prstGeom>
        </p:spPr>
      </p:pic>
    </p:spTree>
    <p:extLst>
      <p:ext uri="{BB962C8B-B14F-4D97-AF65-F5344CB8AC3E}">
        <p14:creationId xmlns:p14="http://schemas.microsoft.com/office/powerpoint/2010/main" val="97633114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4AEA8-300E-9E14-D038-A5B4FF4E143A}"/>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5BA8BB78-6460-C4B1-DCFE-01E861782CCF}"/>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A04A88B2-590A-A751-5815-8AF782F39494}"/>
              </a:ext>
            </a:extLst>
          </p:cNvPr>
          <p:cNvSpPr>
            <a:spLocks noGrp="1"/>
          </p:cNvSpPr>
          <p:nvPr>
            <p:ph type="sldNum" sz="quarter" idx="13"/>
          </p:nvPr>
        </p:nvSpPr>
        <p:spPr/>
        <p:txBody>
          <a:bodyPr/>
          <a:lstStyle/>
          <a:p>
            <a:fld id="{7BCC8D0D-EAEC-449D-9161-023DFF90F2E2}" type="slidenum">
              <a:rPr lang="en-US" smtClean="0"/>
              <a:pPr/>
              <a:t>6</a:t>
            </a:fld>
            <a:endParaRPr lang="en-US" dirty="0"/>
          </a:p>
        </p:txBody>
      </p:sp>
      <p:sp>
        <p:nvSpPr>
          <p:cNvPr id="16" name="AutoShape 4">
            <a:extLst>
              <a:ext uri="{FF2B5EF4-FFF2-40B4-BE49-F238E27FC236}">
                <a16:creationId xmlns:a16="http://schemas.microsoft.com/office/drawing/2014/main" id="{62E80DAE-9BF5-4B84-6377-8795FBD602FE}"/>
              </a:ext>
            </a:extLst>
          </p:cNvPr>
          <p:cNvSpPr/>
          <p:nvPr/>
        </p:nvSpPr>
        <p:spPr>
          <a:xfrm rot="23839" flipV="1">
            <a:off x="2141092" y="1189972"/>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84E55EB-D813-5211-93C6-392FAC697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00788"/>
          </a:xfrm>
          <a:prstGeom prst="rect">
            <a:avLst/>
          </a:prstGeom>
        </p:spPr>
      </p:pic>
      <p:sp>
        <p:nvSpPr>
          <p:cNvPr id="3" name="TextBox 2">
            <a:extLst>
              <a:ext uri="{FF2B5EF4-FFF2-40B4-BE49-F238E27FC236}">
                <a16:creationId xmlns:a16="http://schemas.microsoft.com/office/drawing/2014/main" id="{38D496A2-2D8F-7B3C-6BF3-87DCA9BA8537}"/>
              </a:ext>
            </a:extLst>
          </p:cNvPr>
          <p:cNvSpPr txBox="1"/>
          <p:nvPr/>
        </p:nvSpPr>
        <p:spPr>
          <a:xfrm>
            <a:off x="1379622" y="2746768"/>
            <a:ext cx="10106526" cy="2800767"/>
          </a:xfrm>
          <a:prstGeom prst="rect">
            <a:avLst/>
          </a:prstGeom>
          <a:noFill/>
        </p:spPr>
        <p:txBody>
          <a:bodyPr wrap="square" rtlCol="0">
            <a:spAutoFit/>
          </a:bodyPr>
          <a:lstStyle/>
          <a:p>
            <a:r>
              <a:rPr lang="en-GB" sz="4400" b="1" dirty="0">
                <a:solidFill>
                  <a:schemeClr val="bg1"/>
                </a:solidFill>
                <a:latin typeface="Cambria Math" panose="02040503050406030204" pitchFamily="18" charset="0"/>
                <a:ea typeface="Cambria Math" panose="02040503050406030204" pitchFamily="18" charset="0"/>
              </a:rPr>
              <a:t>“You can’t stop the waves, but you can learn to surf.” </a:t>
            </a:r>
          </a:p>
          <a:p>
            <a:pPr algn="ctr"/>
            <a:r>
              <a:rPr lang="en-GB" sz="4400" dirty="0">
                <a:solidFill>
                  <a:schemeClr val="bg1"/>
                </a:solidFill>
                <a:latin typeface="Cambria Math" panose="02040503050406030204" pitchFamily="18" charset="0"/>
                <a:ea typeface="Cambria Math" panose="02040503050406030204" pitchFamily="18" charset="0"/>
              </a:rPr>
              <a:t>–Jon Kabat Zinn</a:t>
            </a:r>
            <a:endParaRPr lang="en-US" sz="4400" dirty="0">
              <a:solidFill>
                <a:schemeClr val="bg1"/>
              </a:solidFill>
              <a:latin typeface="Cambria Math" panose="02040503050406030204" pitchFamily="18" charset="0"/>
              <a:ea typeface="Cambria Math" panose="02040503050406030204" pitchFamily="18" charset="0"/>
            </a:endParaRPr>
          </a:p>
          <a:p>
            <a:endParaRPr lang="en-US" sz="4400" dirty="0">
              <a:solidFill>
                <a:schemeClr val="bg1"/>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77978815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A7A9E-B24C-BA51-BFB0-815DA1C021E6}"/>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9DD831C8-4DF3-C121-960A-CDC50689E250}"/>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A1413F77-00C1-D9F7-0CBB-F951EBC988DA}"/>
              </a:ext>
            </a:extLst>
          </p:cNvPr>
          <p:cNvSpPr>
            <a:spLocks noGrp="1"/>
          </p:cNvSpPr>
          <p:nvPr>
            <p:ph type="sldNum" sz="quarter" idx="13"/>
          </p:nvPr>
        </p:nvSpPr>
        <p:spPr/>
        <p:txBody>
          <a:bodyPr/>
          <a:lstStyle/>
          <a:p>
            <a:fld id="{7BCC8D0D-EAEC-449D-9161-023DFF90F2E2}" type="slidenum">
              <a:rPr lang="en-US" smtClean="0"/>
              <a:pPr/>
              <a:t>7</a:t>
            </a:fld>
            <a:endParaRPr lang="en-US" dirty="0"/>
          </a:p>
        </p:txBody>
      </p:sp>
      <p:sp>
        <p:nvSpPr>
          <p:cNvPr id="16" name="AutoShape 4">
            <a:extLst>
              <a:ext uri="{FF2B5EF4-FFF2-40B4-BE49-F238E27FC236}">
                <a16:creationId xmlns:a16="http://schemas.microsoft.com/office/drawing/2014/main" id="{E3737FD8-80CD-857E-01A4-D516AA86FF1F}"/>
              </a:ext>
            </a:extLst>
          </p:cNvPr>
          <p:cNvSpPr/>
          <p:nvPr/>
        </p:nvSpPr>
        <p:spPr>
          <a:xfrm rot="23839" flipV="1">
            <a:off x="2141092" y="1189972"/>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0F9D170A-9E1F-0E62-6EC5-A9228F22D328}"/>
              </a:ext>
            </a:extLst>
          </p:cNvPr>
          <p:cNvSpPr txBox="1">
            <a:spLocks/>
          </p:cNvSpPr>
          <p:nvPr/>
        </p:nvSpPr>
        <p:spPr>
          <a:xfrm>
            <a:off x="2140945" y="326470"/>
            <a:ext cx="9407173" cy="1400530"/>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latin typeface="Calibri" panose="020F0502020204030204" pitchFamily="34" charset="0"/>
                <a:cs typeface="Calibri" panose="020F0502020204030204" pitchFamily="34" charset="0"/>
              </a:rPr>
              <a:t>Stress describes many emotions </a:t>
            </a:r>
          </a:p>
        </p:txBody>
      </p:sp>
      <p:sp>
        <p:nvSpPr>
          <p:cNvPr id="3" name="TextBox 2">
            <a:extLst>
              <a:ext uri="{FF2B5EF4-FFF2-40B4-BE49-F238E27FC236}">
                <a16:creationId xmlns:a16="http://schemas.microsoft.com/office/drawing/2014/main" id="{9101E20C-95A9-1DBF-27F3-7B6D0BE39F56}"/>
              </a:ext>
            </a:extLst>
          </p:cNvPr>
          <p:cNvSpPr txBox="1"/>
          <p:nvPr/>
        </p:nvSpPr>
        <p:spPr>
          <a:xfrm>
            <a:off x="6695768" y="4900168"/>
            <a:ext cx="5496232" cy="461665"/>
          </a:xfrm>
          <a:prstGeom prst="rect">
            <a:avLst/>
          </a:prstGeom>
          <a:noFill/>
        </p:spPr>
        <p:txBody>
          <a:bodyPr wrap="square" rtlCol="0">
            <a:spAutoFit/>
          </a:bodyPr>
          <a:lstStyle/>
          <a:p>
            <a:r>
              <a:rPr lang="en-US" sz="2400" b="1" dirty="0">
                <a:solidFill>
                  <a:srgbClr val="C00000"/>
                </a:solidFill>
                <a:latin typeface="Calibri" panose="020F0502020204030204" pitchFamily="34" charset="0"/>
                <a:cs typeface="Calibri" panose="020F0502020204030204" pitchFamily="34" charset="0"/>
              </a:rPr>
              <a:t>…it helps to be SPECIFIC with stress</a:t>
            </a:r>
          </a:p>
        </p:txBody>
      </p:sp>
      <p:pic>
        <p:nvPicPr>
          <p:cNvPr id="5" name="Picture 2">
            <a:extLst>
              <a:ext uri="{FF2B5EF4-FFF2-40B4-BE49-F238E27FC236}">
                <a16:creationId xmlns:a16="http://schemas.microsoft.com/office/drawing/2014/main" id="{76F52AAC-A9F2-124B-14C0-D13DB185D2D6}"/>
              </a:ext>
            </a:extLst>
          </p:cNvPr>
          <p:cNvPicPr>
            <a:picLocks noChangeAspect="1" noChangeArrowheads="1"/>
          </p:cNvPicPr>
          <p:nvPr/>
        </p:nvPicPr>
        <p:blipFill>
          <a:blip r:embed="rId3">
            <a:alphaModFix amt="79000"/>
            <a:extLst>
              <a:ext uri="{28A0092B-C50C-407E-A947-70E740481C1C}">
                <a14:useLocalDpi xmlns:a14="http://schemas.microsoft.com/office/drawing/2010/main" val="0"/>
              </a:ext>
            </a:extLst>
          </a:blip>
          <a:srcRect/>
          <a:stretch>
            <a:fillRect/>
          </a:stretch>
        </p:blipFill>
        <p:spPr bwMode="auto">
          <a:xfrm>
            <a:off x="7282141" y="1666810"/>
            <a:ext cx="3867150" cy="290519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6" descr="A close up of words&#10;&#10;Description automatically generated">
            <a:extLst>
              <a:ext uri="{FF2B5EF4-FFF2-40B4-BE49-F238E27FC236}">
                <a16:creationId xmlns:a16="http://schemas.microsoft.com/office/drawing/2014/main" id="{2FC6F565-F273-12FE-A050-ADE2C34ECAAD}"/>
              </a:ext>
            </a:extLst>
          </p:cNvPr>
          <p:cNvPicPr>
            <a:picLocks noChangeAspect="1"/>
          </p:cNvPicPr>
          <p:nvPr/>
        </p:nvPicPr>
        <p:blipFill>
          <a:blip r:embed="rId4"/>
          <a:stretch>
            <a:fillRect/>
          </a:stretch>
        </p:blipFill>
        <p:spPr>
          <a:xfrm>
            <a:off x="141381" y="1397854"/>
            <a:ext cx="6447630" cy="4005416"/>
          </a:xfrm>
          <a:prstGeom prst="rect">
            <a:avLst/>
          </a:prstGeom>
        </p:spPr>
      </p:pic>
    </p:spTree>
    <p:extLst>
      <p:ext uri="{BB962C8B-B14F-4D97-AF65-F5344CB8AC3E}">
        <p14:creationId xmlns:p14="http://schemas.microsoft.com/office/powerpoint/2010/main" val="11639108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224E7-10B4-EF58-1178-4C90F24B79FC}"/>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A78F9F20-25E3-263E-2487-237116AE2266}"/>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3321FF0D-F803-726F-F577-E6FBEA3C715F}"/>
              </a:ext>
            </a:extLst>
          </p:cNvPr>
          <p:cNvSpPr>
            <a:spLocks noGrp="1"/>
          </p:cNvSpPr>
          <p:nvPr>
            <p:ph type="sldNum" sz="quarter" idx="13"/>
          </p:nvPr>
        </p:nvSpPr>
        <p:spPr/>
        <p:txBody>
          <a:bodyPr/>
          <a:lstStyle/>
          <a:p>
            <a:fld id="{7BCC8D0D-EAEC-449D-9161-023DFF90F2E2}" type="slidenum">
              <a:rPr lang="en-US" smtClean="0"/>
              <a:pPr/>
              <a:t>8</a:t>
            </a:fld>
            <a:endParaRPr lang="en-US" dirty="0"/>
          </a:p>
        </p:txBody>
      </p:sp>
      <p:sp>
        <p:nvSpPr>
          <p:cNvPr id="16" name="AutoShape 4">
            <a:extLst>
              <a:ext uri="{FF2B5EF4-FFF2-40B4-BE49-F238E27FC236}">
                <a16:creationId xmlns:a16="http://schemas.microsoft.com/office/drawing/2014/main" id="{B868A50C-E0E8-E7DF-05D1-5ED3997AE7D9}"/>
              </a:ext>
            </a:extLst>
          </p:cNvPr>
          <p:cNvSpPr/>
          <p:nvPr/>
        </p:nvSpPr>
        <p:spPr>
          <a:xfrm rot="23839" flipV="1">
            <a:off x="1986000" y="819103"/>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3BD2E26-B16D-F3A0-715F-DF16B3D9F3E7}"/>
              </a:ext>
            </a:extLst>
          </p:cNvPr>
          <p:cNvPicPr>
            <a:picLocks noChangeAspect="1"/>
          </p:cNvPicPr>
          <p:nvPr/>
        </p:nvPicPr>
        <p:blipFill>
          <a:blip r:embed="rId3"/>
          <a:stretch>
            <a:fillRect/>
          </a:stretch>
        </p:blipFill>
        <p:spPr>
          <a:xfrm>
            <a:off x="4850248" y="1025408"/>
            <a:ext cx="6253420" cy="5023247"/>
          </a:xfrm>
          <a:prstGeom prst="rect">
            <a:avLst/>
          </a:prstGeom>
        </p:spPr>
      </p:pic>
      <p:sp>
        <p:nvSpPr>
          <p:cNvPr id="3" name="Title 1">
            <a:extLst>
              <a:ext uri="{FF2B5EF4-FFF2-40B4-BE49-F238E27FC236}">
                <a16:creationId xmlns:a16="http://schemas.microsoft.com/office/drawing/2014/main" id="{A4A798F0-122E-38D7-025F-60469CEA12B1}"/>
              </a:ext>
            </a:extLst>
          </p:cNvPr>
          <p:cNvSpPr txBox="1">
            <a:spLocks/>
          </p:cNvSpPr>
          <p:nvPr/>
        </p:nvSpPr>
        <p:spPr>
          <a:xfrm>
            <a:off x="1985854" y="90169"/>
            <a:ext cx="9407173" cy="1400530"/>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latin typeface="Calibri" panose="020F0502020204030204" pitchFamily="34" charset="0"/>
                <a:cs typeface="Calibri" panose="020F0502020204030204" pitchFamily="34" charset="0"/>
              </a:rPr>
              <a:t>Noticing Emotions and Journaling</a:t>
            </a:r>
          </a:p>
        </p:txBody>
      </p:sp>
      <p:sp>
        <p:nvSpPr>
          <p:cNvPr id="4" name="Content Placeholder 2">
            <a:extLst>
              <a:ext uri="{FF2B5EF4-FFF2-40B4-BE49-F238E27FC236}">
                <a16:creationId xmlns:a16="http://schemas.microsoft.com/office/drawing/2014/main" id="{34A2583A-B4AC-E4AC-E5B9-BB3FEC6AB311}"/>
              </a:ext>
            </a:extLst>
          </p:cNvPr>
          <p:cNvSpPr txBox="1">
            <a:spLocks/>
          </p:cNvSpPr>
          <p:nvPr/>
        </p:nvSpPr>
        <p:spPr>
          <a:xfrm>
            <a:off x="368544" y="1878261"/>
            <a:ext cx="6253420" cy="4670021"/>
          </a:xfrm>
          <a:prstGeom prst="rect">
            <a:avLst/>
          </a:prstGeom>
        </p:spPr>
        <p:txBody>
          <a:bodyPr>
            <a:noAutofit/>
          </a:bodyPr>
          <a:lst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2400">
              <a:latin typeface="Calibri" panose="020F0502020204030204" pitchFamily="34" charset="0"/>
              <a:cs typeface="Calibri" panose="020F0502020204030204" pitchFamily="34" charset="0"/>
            </a:endParaRPr>
          </a:p>
          <a:p>
            <a:pPr marL="0" indent="0">
              <a:buFont typeface="Wingdings" charset="2"/>
              <a:buNone/>
            </a:pPr>
            <a:endParaRPr lang="en-US" sz="240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DD60B73-F98C-F1D0-FD62-9AE427D6CC54}"/>
              </a:ext>
            </a:extLst>
          </p:cNvPr>
          <p:cNvSpPr txBox="1"/>
          <p:nvPr/>
        </p:nvSpPr>
        <p:spPr>
          <a:xfrm>
            <a:off x="1202550" y="2720593"/>
            <a:ext cx="2988156" cy="1938992"/>
          </a:xfrm>
          <a:prstGeom prst="rect">
            <a:avLst/>
          </a:prstGeom>
          <a:noFill/>
        </p:spPr>
        <p:txBody>
          <a:bodyPr wrap="square" rtlCol="0">
            <a:spAutoFit/>
          </a:bodyPr>
          <a:lstStyle/>
          <a:p>
            <a:r>
              <a:rPr lang="en-US" sz="2400" b="1" i="1" dirty="0">
                <a:latin typeface="Calibri" panose="020F0502020204030204" pitchFamily="34" charset="0"/>
                <a:cs typeface="Calibri" panose="020F0502020204030204" pitchFamily="34" charset="0"/>
              </a:rPr>
              <a:t>Emotions Wheel handout  </a:t>
            </a:r>
            <a:r>
              <a:rPr lang="en-US" sz="2400" i="1" dirty="0">
                <a:latin typeface="Calibri" panose="020F0502020204030204" pitchFamily="34" charset="0"/>
                <a:cs typeface="Calibri" panose="020F0502020204030204" pitchFamily="34" charset="0"/>
              </a:rPr>
              <a:t>is a</a:t>
            </a:r>
            <a:r>
              <a:rPr lang="en-US" sz="2400" b="1" i="1" dirty="0">
                <a:latin typeface="Calibri" panose="020F0502020204030204" pitchFamily="34" charset="0"/>
                <a:cs typeface="Calibri" panose="020F0502020204030204" pitchFamily="34" charset="0"/>
              </a:rPr>
              <a:t> </a:t>
            </a:r>
            <a:r>
              <a:rPr lang="en-US" sz="2400" i="1" dirty="0">
                <a:latin typeface="Calibri" panose="020F0502020204030204" pitchFamily="34" charset="0"/>
                <a:cs typeface="Calibri" panose="020F0502020204030204" pitchFamily="34" charset="0"/>
              </a:rPr>
              <a:t>tool to help us to find the words to describe our feelings</a:t>
            </a:r>
          </a:p>
        </p:txBody>
      </p:sp>
    </p:spTree>
    <p:extLst>
      <p:ext uri="{BB962C8B-B14F-4D97-AF65-F5344CB8AC3E}">
        <p14:creationId xmlns:p14="http://schemas.microsoft.com/office/powerpoint/2010/main" val="95796521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F266E-C102-3CE5-E478-C4E7A187AD33}"/>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3DF167F8-5023-1E13-A562-6C03318AB03E}"/>
              </a:ext>
            </a:extLst>
          </p:cNvPr>
          <p:cNvSpPr>
            <a:spLocks noGrp="1"/>
          </p:cNvSpPr>
          <p:nvPr>
            <p:ph type="ftr" sz="quarter" idx="12"/>
          </p:nvPr>
        </p:nvSpPr>
        <p:spPr/>
        <p:txBody>
          <a:bodyPr/>
          <a:lstStyle/>
          <a:p>
            <a:r>
              <a:rPr lang="en-US"/>
              <a:t>Session 6: Stress Management</a:t>
            </a:r>
            <a:endParaRPr lang="en-US" dirty="0"/>
          </a:p>
        </p:txBody>
      </p:sp>
      <p:sp>
        <p:nvSpPr>
          <p:cNvPr id="7" name="Slide Number Placeholder 6">
            <a:extLst>
              <a:ext uri="{FF2B5EF4-FFF2-40B4-BE49-F238E27FC236}">
                <a16:creationId xmlns:a16="http://schemas.microsoft.com/office/drawing/2014/main" id="{FB586D3D-3ED9-A20D-3171-BD8669D12F09}"/>
              </a:ext>
            </a:extLst>
          </p:cNvPr>
          <p:cNvSpPr>
            <a:spLocks noGrp="1"/>
          </p:cNvSpPr>
          <p:nvPr>
            <p:ph type="sldNum" sz="quarter" idx="13"/>
          </p:nvPr>
        </p:nvSpPr>
        <p:spPr/>
        <p:txBody>
          <a:bodyPr/>
          <a:lstStyle/>
          <a:p>
            <a:fld id="{7BCC8D0D-EAEC-449D-9161-023DFF90F2E2}" type="slidenum">
              <a:rPr lang="en-US" smtClean="0"/>
              <a:pPr/>
              <a:t>9</a:t>
            </a:fld>
            <a:endParaRPr lang="en-US" dirty="0"/>
          </a:p>
        </p:txBody>
      </p:sp>
      <p:sp>
        <p:nvSpPr>
          <p:cNvPr id="16" name="AutoShape 4">
            <a:extLst>
              <a:ext uri="{FF2B5EF4-FFF2-40B4-BE49-F238E27FC236}">
                <a16:creationId xmlns:a16="http://schemas.microsoft.com/office/drawing/2014/main" id="{4176454F-0956-A484-E3F9-076F79D68335}"/>
              </a:ext>
            </a:extLst>
          </p:cNvPr>
          <p:cNvSpPr/>
          <p:nvPr/>
        </p:nvSpPr>
        <p:spPr>
          <a:xfrm rot="23839" flipV="1">
            <a:off x="1735404" y="759114"/>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10973FB5-4DCC-9C7B-6B00-3A601A65CE01}"/>
              </a:ext>
            </a:extLst>
          </p:cNvPr>
          <p:cNvSpPr/>
          <p:nvPr/>
        </p:nvSpPr>
        <p:spPr>
          <a:xfrm>
            <a:off x="5140266" y="995761"/>
            <a:ext cx="3468019" cy="331347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 name="Oval 2">
            <a:extLst>
              <a:ext uri="{FF2B5EF4-FFF2-40B4-BE49-F238E27FC236}">
                <a16:creationId xmlns:a16="http://schemas.microsoft.com/office/drawing/2014/main" id="{0F451B8E-8710-CA8C-9231-9F10A09F40F5}"/>
              </a:ext>
            </a:extLst>
          </p:cNvPr>
          <p:cNvSpPr/>
          <p:nvPr/>
        </p:nvSpPr>
        <p:spPr>
          <a:xfrm>
            <a:off x="7741674" y="1037548"/>
            <a:ext cx="3485075" cy="331347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72DD9842-9454-8995-A936-331B4E2D0938}"/>
              </a:ext>
            </a:extLst>
          </p:cNvPr>
          <p:cNvSpPr/>
          <p:nvPr/>
        </p:nvSpPr>
        <p:spPr>
          <a:xfrm>
            <a:off x="6596983" y="2812267"/>
            <a:ext cx="3468019" cy="331347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9E36949-8E85-6394-F434-BBAB9C4BA447}"/>
              </a:ext>
            </a:extLst>
          </p:cNvPr>
          <p:cNvSpPr txBox="1"/>
          <p:nvPr/>
        </p:nvSpPr>
        <p:spPr>
          <a:xfrm>
            <a:off x="5360706" y="1607081"/>
            <a:ext cx="2561221" cy="830997"/>
          </a:xfrm>
          <a:prstGeom prst="rect">
            <a:avLst/>
          </a:prstGeom>
          <a:noFill/>
        </p:spPr>
        <p:txBody>
          <a:bodyPr wrap="square" rtlCol="0">
            <a:spAutoFit/>
          </a:bodyPr>
          <a:lstStyle/>
          <a:p>
            <a:r>
              <a:rPr lang="en-US" b="1" u="sng" dirty="0">
                <a:latin typeface="Calibri" panose="020F0502020204030204" pitchFamily="34" charset="0"/>
                <a:cs typeface="Calibri" panose="020F0502020204030204" pitchFamily="34" charset="0"/>
              </a:rPr>
              <a:t>Emotions, feelings</a:t>
            </a:r>
          </a:p>
          <a:p>
            <a:pPr algn="ctr"/>
            <a:r>
              <a:rPr lang="en-US" b="1" u="sng" dirty="0">
                <a:latin typeface="Calibri" panose="020F0502020204030204" pitchFamily="34" charset="0"/>
                <a:cs typeface="Calibri" panose="020F0502020204030204" pitchFamily="34" charset="0"/>
              </a:rPr>
              <a:t>mood</a:t>
            </a:r>
          </a:p>
        </p:txBody>
      </p:sp>
      <p:sp>
        <p:nvSpPr>
          <p:cNvPr id="8" name="TextBox 7">
            <a:extLst>
              <a:ext uri="{FF2B5EF4-FFF2-40B4-BE49-F238E27FC236}">
                <a16:creationId xmlns:a16="http://schemas.microsoft.com/office/drawing/2014/main" id="{43EF6634-7799-E2A7-5E7B-05CF58995E3C}"/>
              </a:ext>
            </a:extLst>
          </p:cNvPr>
          <p:cNvSpPr txBox="1"/>
          <p:nvPr/>
        </p:nvSpPr>
        <p:spPr>
          <a:xfrm>
            <a:off x="7234695" y="4558683"/>
            <a:ext cx="2192593" cy="830997"/>
          </a:xfrm>
          <a:prstGeom prst="rect">
            <a:avLst/>
          </a:prstGeom>
          <a:noFill/>
        </p:spPr>
        <p:txBody>
          <a:bodyPr wrap="square" rtlCol="0">
            <a:spAutoFit/>
          </a:bodyPr>
          <a:lstStyle/>
          <a:p>
            <a:pPr algn="ctr"/>
            <a:r>
              <a:rPr lang="en-US" b="1" u="sng" dirty="0">
                <a:latin typeface="Calibri" panose="020F0502020204030204" pitchFamily="34" charset="0"/>
                <a:cs typeface="Calibri" panose="020F0502020204030204" pitchFamily="34" charset="0"/>
              </a:rPr>
              <a:t>Physical reactions</a:t>
            </a:r>
          </a:p>
        </p:txBody>
      </p:sp>
      <p:sp>
        <p:nvSpPr>
          <p:cNvPr id="9" name="TextBox 8">
            <a:extLst>
              <a:ext uri="{FF2B5EF4-FFF2-40B4-BE49-F238E27FC236}">
                <a16:creationId xmlns:a16="http://schemas.microsoft.com/office/drawing/2014/main" id="{2133A8B8-2829-AF00-602C-75EBEFC36ACF}"/>
              </a:ext>
            </a:extLst>
          </p:cNvPr>
          <p:cNvSpPr txBox="1"/>
          <p:nvPr/>
        </p:nvSpPr>
        <p:spPr>
          <a:xfrm>
            <a:off x="9166869" y="1527599"/>
            <a:ext cx="1675171" cy="830997"/>
          </a:xfrm>
          <a:prstGeom prst="rect">
            <a:avLst/>
          </a:prstGeom>
          <a:noFill/>
        </p:spPr>
        <p:txBody>
          <a:bodyPr wrap="square" rtlCol="0">
            <a:spAutoFit/>
          </a:bodyPr>
          <a:lstStyle/>
          <a:p>
            <a:pPr algn="ctr"/>
            <a:r>
              <a:rPr lang="en-US" b="1" u="sng" dirty="0">
                <a:latin typeface="Calibri" panose="020F0502020204030204" pitchFamily="34" charset="0"/>
                <a:cs typeface="Calibri" panose="020F0502020204030204" pitchFamily="34" charset="0"/>
              </a:rPr>
              <a:t>Thoughts and beliefs</a:t>
            </a:r>
          </a:p>
        </p:txBody>
      </p:sp>
      <p:sp>
        <p:nvSpPr>
          <p:cNvPr id="10" name="TextBox 9">
            <a:extLst>
              <a:ext uri="{FF2B5EF4-FFF2-40B4-BE49-F238E27FC236}">
                <a16:creationId xmlns:a16="http://schemas.microsoft.com/office/drawing/2014/main" id="{66BDB3CB-1B02-EFDB-AE65-0EA74EC6BFFC}"/>
              </a:ext>
            </a:extLst>
          </p:cNvPr>
          <p:cNvSpPr txBox="1"/>
          <p:nvPr/>
        </p:nvSpPr>
        <p:spPr>
          <a:xfrm>
            <a:off x="362810" y="927187"/>
            <a:ext cx="3853205" cy="5213092"/>
          </a:xfrm>
          <a:prstGeom prst="rect">
            <a:avLst/>
          </a:prstGeom>
          <a:solidFill>
            <a:schemeClr val="tx2">
              <a:lumMod val="40000"/>
              <a:lumOff val="60000"/>
            </a:schemeClr>
          </a:solidFill>
          <a:ln w="28575">
            <a:solidFill>
              <a:schemeClr val="tx1"/>
            </a:solidFill>
          </a:ln>
        </p:spPr>
        <p:txBody>
          <a:bodyPr wrap="square" rtlCol="0">
            <a:spAutoFit/>
          </a:bodyPr>
          <a:lstStyle/>
          <a:p>
            <a:endParaRPr lang="en-US" sz="2000" b="1" u="sng" dirty="0">
              <a:latin typeface="Calibri" panose="020F0502020204030204" pitchFamily="34" charset="0"/>
              <a:cs typeface="Calibri" panose="020F0502020204030204" pitchFamily="34" charset="0"/>
            </a:endParaRPr>
          </a:p>
          <a:p>
            <a:r>
              <a:rPr lang="en-US" sz="2000" b="1" u="sng" dirty="0">
                <a:latin typeface="Calibri" panose="020F0502020204030204" pitchFamily="34" charset="0"/>
                <a:cs typeface="Calibri" panose="020F0502020204030204" pitchFamily="34" charset="0"/>
              </a:rPr>
              <a:t>PAUSE</a:t>
            </a: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Slow down, take a breath</a:t>
            </a:r>
          </a:p>
          <a:p>
            <a:pPr marL="342900" indent="-342900">
              <a:buFont typeface="Arial" panose="020B0604020202020204" pitchFamily="34" charset="0"/>
              <a:buChar char="•"/>
            </a:pPr>
            <a:endParaRPr lang="en-US" sz="2000" b="1" u="sng"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000" b="1" u="sng" dirty="0">
              <a:latin typeface="Calibri" panose="020F0502020204030204" pitchFamily="34" charset="0"/>
              <a:cs typeface="Calibri" panose="020F0502020204030204" pitchFamily="34" charset="0"/>
            </a:endParaRPr>
          </a:p>
          <a:p>
            <a:r>
              <a:rPr lang="en-US" sz="2000" b="1" u="sng" dirty="0">
                <a:latin typeface="Calibri" panose="020F0502020204030204" pitchFamily="34" charset="0"/>
                <a:cs typeface="Calibri" panose="020F0502020204030204" pitchFamily="34" charset="0"/>
              </a:rPr>
              <a:t>NOTICE</a:t>
            </a: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Thoughts “what am I thinking or saying to myself”? </a:t>
            </a: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Notice the connection between thoughts, feelings and physical reactions</a:t>
            </a:r>
            <a:endParaRPr lang="en-US" sz="2000" b="1" u="sng"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000" b="1" u="sng" dirty="0">
              <a:latin typeface="Calibri" panose="020F0502020204030204" pitchFamily="34" charset="0"/>
              <a:cs typeface="Calibri" panose="020F0502020204030204" pitchFamily="34" charset="0"/>
            </a:endParaRPr>
          </a:p>
          <a:p>
            <a:r>
              <a:rPr lang="en-US" sz="2000" b="1" u="sng" dirty="0">
                <a:latin typeface="Calibri" panose="020F0502020204030204" pitchFamily="34" charset="0"/>
                <a:cs typeface="Calibri" panose="020F0502020204030204" pitchFamily="34" charset="0"/>
              </a:rPr>
              <a:t>CHOOSE</a:t>
            </a: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Thoughts you hold on to and ones you let go of</a:t>
            </a:r>
          </a:p>
          <a:p>
            <a:pPr marL="342900" indent="-342900">
              <a:buFont typeface="Arial" panose="020B0604020202020204" pitchFamily="34" charset="0"/>
              <a:buChar char="•"/>
            </a:pPr>
            <a:endParaRPr lang="en-US" sz="2000" b="1" dirty="0">
              <a:latin typeface="Calibri" panose="020F0502020204030204" pitchFamily="34" charset="0"/>
              <a:cs typeface="Calibri" panose="020F0502020204030204" pitchFamily="34" charset="0"/>
            </a:endParaRPr>
          </a:p>
        </p:txBody>
      </p:sp>
      <p:sp>
        <p:nvSpPr>
          <p:cNvPr id="11" name="Title 11">
            <a:extLst>
              <a:ext uri="{FF2B5EF4-FFF2-40B4-BE49-F238E27FC236}">
                <a16:creationId xmlns:a16="http://schemas.microsoft.com/office/drawing/2014/main" id="{F6A8249B-BD99-FDEC-E811-47ECBDF961EB}"/>
              </a:ext>
            </a:extLst>
          </p:cNvPr>
          <p:cNvSpPr txBox="1">
            <a:spLocks/>
          </p:cNvSpPr>
          <p:nvPr/>
        </p:nvSpPr>
        <p:spPr>
          <a:xfrm>
            <a:off x="1893396" y="101108"/>
            <a:ext cx="9407173" cy="1400530"/>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latin typeface="Calibri" panose="020F0502020204030204" pitchFamily="34" charset="0"/>
                <a:cs typeface="Calibri" panose="020F0502020204030204" pitchFamily="34" charset="0"/>
              </a:rPr>
              <a:t>Strategies for Managing Stress </a:t>
            </a:r>
          </a:p>
        </p:txBody>
      </p:sp>
    </p:spTree>
    <p:extLst>
      <p:ext uri="{BB962C8B-B14F-4D97-AF65-F5344CB8AC3E}">
        <p14:creationId xmlns:p14="http://schemas.microsoft.com/office/powerpoint/2010/main" val="3685284635"/>
      </p:ext>
    </p:extLst>
  </p:cSld>
  <p:clrMapOvr>
    <a:masterClrMapping/>
  </p:clrMapOvr>
  <p:transition>
    <p:fade/>
  </p:transition>
</p:sld>
</file>

<file path=ppt/theme/theme1.xml><?xml version="1.0" encoding="utf-8"?>
<a:theme xmlns:a="http://schemas.openxmlformats.org/drawingml/2006/main" name="UCSF Classic">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noAutofit/>
      </a:bodyPr>
      <a:lstStyle>
        <a:defPPr marL="342900" indent="-342900">
          <a:buClr>
            <a:schemeClr val="accent1"/>
          </a:buClr>
          <a:buSzPct val="80000"/>
          <a:buFont typeface="Wingdings" charset="2"/>
          <a:buChar char="§"/>
          <a:defRPr sz="2000" dirty="0" smtClean="0">
            <a:solidFill>
              <a:schemeClr val="tx1"/>
            </a:solidFill>
          </a:defRPr>
        </a:defPPr>
      </a:lstStyle>
    </a:txDef>
  </a:objectDefaults>
  <a:extraClrSchemeLst/>
  <a:extLst>
    <a:ext uri="{05A4C25C-085E-4340-85A3-A5531E510DB2}">
      <thm15:themeFamily xmlns:thm15="http://schemas.microsoft.com/office/thememl/2012/main" name="e3_UCSF-16x9-FontA_test2" id="{24DA3907-1B0C-0B4F-8531-D21433304D1E}" vid="{D9C2AF2E-EB53-994D-B007-E3AEEE4B0E8B}"/>
    </a:ext>
  </a:extLst>
</a:theme>
</file>

<file path=ppt/theme/theme2.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3.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F8A51949-CE2D-4D1D-81B7-CD96A1311979}">
  <ds:schemaRefs>
    <ds:schemaRef ds:uri="http://schemas.microsoft.com/sharepoint/v3/contenttype/forms"/>
  </ds:schemaRefs>
</ds:datastoreItem>
</file>

<file path=customXml/itemProps2.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DB48DB2A-A2BB-49B9-B517-04CB45F2482A}">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e3_UCSF-16x9-FontA_Draft4 (1)</Template>
  <TotalTime>10082</TotalTime>
  <Words>3830</Words>
  <Application>Microsoft Office PowerPoint</Application>
  <PresentationFormat>Widescreen</PresentationFormat>
  <Paragraphs>456</Paragraphs>
  <Slides>32</Slides>
  <Notes>31</Notes>
  <HiddenSlides>1</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32</vt:i4>
      </vt:variant>
    </vt:vector>
  </HeadingPairs>
  <TitlesOfParts>
    <vt:vector size="46" baseType="lpstr">
      <vt:lpstr>.AppleSystemUIFont</vt:lpstr>
      <vt:lpstr>Arial</vt:lpstr>
      <vt:lpstr>Calibri</vt:lpstr>
      <vt:lpstr>Calibri Light</vt:lpstr>
      <vt:lpstr>Cambria Math</vt:lpstr>
      <vt:lpstr>Century Gothic</vt:lpstr>
      <vt:lpstr>Garamond</vt:lpstr>
      <vt:lpstr>Gautami</vt:lpstr>
      <vt:lpstr>Open Sans 1</vt:lpstr>
      <vt:lpstr>Times New Roman</vt:lpstr>
      <vt:lpstr>Wingdings</vt:lpstr>
      <vt:lpstr>Wingdings 3</vt:lpstr>
      <vt:lpstr>UCSF Classic</vt:lpstr>
      <vt:lpstr>UCSF Contemporary Pattern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your template!</dc:title>
  <dc:subject>Presentation Template</dc:subject>
  <dc:creator>Microsoft Office User</dc:creator>
  <dc:description>Derek MacDavid | derek@bigpicdesign.com</dc:description>
  <cp:lastModifiedBy>Catalli, Lisa</cp:lastModifiedBy>
  <cp:revision>141</cp:revision>
  <dcterms:created xsi:type="dcterms:W3CDTF">2017-04-18T17:07:44Z</dcterms:created>
  <dcterms:modified xsi:type="dcterms:W3CDTF">2025-09-03T23:56:25Z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