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78" r:id="rId4"/>
    <p:sldMasterId id="2147483943" r:id="rId5"/>
  </p:sldMasterIdLst>
  <p:notesMasterIdLst>
    <p:notesMasterId r:id="rId32"/>
  </p:notesMasterIdLst>
  <p:handoutMasterIdLst>
    <p:handoutMasterId r:id="rId33"/>
  </p:handoutMasterIdLst>
  <p:sldIdLst>
    <p:sldId id="289" r:id="rId6"/>
    <p:sldId id="291" r:id="rId7"/>
    <p:sldId id="292" r:id="rId8"/>
    <p:sldId id="293" r:id="rId9"/>
    <p:sldId id="294" r:id="rId10"/>
    <p:sldId id="295" r:id="rId11"/>
    <p:sldId id="296" r:id="rId12"/>
    <p:sldId id="315" r:id="rId13"/>
    <p:sldId id="297" r:id="rId14"/>
    <p:sldId id="298" r:id="rId15"/>
    <p:sldId id="316" r:id="rId16"/>
    <p:sldId id="299" r:id="rId17"/>
    <p:sldId id="300" r:id="rId18"/>
    <p:sldId id="301" r:id="rId19"/>
    <p:sldId id="302" r:id="rId20"/>
    <p:sldId id="317" r:id="rId21"/>
    <p:sldId id="303" r:id="rId22"/>
    <p:sldId id="304" r:id="rId23"/>
    <p:sldId id="318" r:id="rId24"/>
    <p:sldId id="319" r:id="rId25"/>
    <p:sldId id="320" r:id="rId26"/>
    <p:sldId id="305" r:id="rId27"/>
    <p:sldId id="306" r:id="rId28"/>
    <p:sldId id="307" r:id="rId29"/>
    <p:sldId id="314" r:id="rId30"/>
    <p:sldId id="290" r:id="rId31"/>
  </p:sldIdLst>
  <p:sldSz cx="12192000" cy="6858000"/>
  <p:notesSz cx="6858000" cy="92964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52" userDrawn="1">
          <p15:clr>
            <a:srgbClr val="A4A3A4"/>
          </p15:clr>
        </p15:guide>
        <p15:guide id="2" orient="horz" pos="3477" userDrawn="1">
          <p15:clr>
            <a:srgbClr val="A4A3A4"/>
          </p15:clr>
        </p15:guide>
        <p15:guide id="3" orient="horz" pos="4032" userDrawn="1">
          <p15:clr>
            <a:srgbClr val="A4A3A4"/>
          </p15:clr>
        </p15:guide>
        <p15:guide id="4" orient="horz" pos="2183" userDrawn="1">
          <p15:clr>
            <a:srgbClr val="A4A3A4"/>
          </p15:clr>
        </p15:guide>
        <p15:guide id="5" orient="horz" pos="287" userDrawn="1">
          <p15:clr>
            <a:srgbClr val="A4A3A4"/>
          </p15:clr>
        </p15:guide>
        <p15:guide id="6" orient="horz" pos="1471" userDrawn="1">
          <p15:clr>
            <a:srgbClr val="A4A3A4"/>
          </p15:clr>
        </p15:guide>
        <p15:guide id="7" orient="horz" pos="535" userDrawn="1">
          <p15:clr>
            <a:srgbClr val="A4A3A4"/>
          </p15:clr>
        </p15:guide>
        <p15:guide id="8" orient="horz" pos="3939" userDrawn="1">
          <p15:clr>
            <a:srgbClr val="A4A3A4"/>
          </p15:clr>
        </p15:guide>
        <p15:guide id="9" orient="horz" pos="231" userDrawn="1">
          <p15:clr>
            <a:srgbClr val="A4A3A4"/>
          </p15:clr>
        </p15:guide>
        <p15:guide id="10" pos="233" userDrawn="1">
          <p15:clr>
            <a:srgbClr val="A4A3A4"/>
          </p15:clr>
        </p15:guide>
        <p15:guide id="11" pos="7453" userDrawn="1">
          <p15:clr>
            <a:srgbClr val="A4A3A4"/>
          </p15:clr>
        </p15:guide>
        <p15:guide id="12" pos="3840" userDrawn="1">
          <p15:clr>
            <a:srgbClr val="A4A3A4"/>
          </p15:clr>
        </p15:guide>
        <p15:guide id="13" pos="1035" userDrawn="1">
          <p15:clr>
            <a:srgbClr val="A4A3A4"/>
          </p15:clr>
        </p15:guide>
        <p15:guide id="14" pos="1881" userDrawn="1">
          <p15:clr>
            <a:srgbClr val="A4A3A4"/>
          </p15:clr>
        </p15:guide>
        <p15:guide id="15" pos="7049" userDrawn="1">
          <p15:clr>
            <a:srgbClr val="A4A3A4"/>
          </p15:clr>
        </p15:guide>
        <p15:guide id="16" pos="461" userDrawn="1">
          <p15:clr>
            <a:srgbClr val="A4A3A4"/>
          </p15:clr>
        </p15:guide>
        <p15:guide id="17" pos="5453" userDrawn="1">
          <p15:clr>
            <a:srgbClr val="A4A3A4"/>
          </p15:clr>
        </p15:guide>
      </p15:sldGuideLst>
    </p:ext>
    <p:ext uri="{2D200454-40CA-4A62-9FC3-DE9A4176ACB9}">
      <p15:notesGuideLst xmlns:p15="http://schemas.microsoft.com/office/powerpoint/2012/main">
        <p15:guide id="1" orient="horz" pos="2592" userDrawn="1">
          <p15:clr>
            <a:srgbClr val="A4A3A4"/>
          </p15:clr>
        </p15:guide>
        <p15:guide id="2" orient="horz" pos="5542" userDrawn="1">
          <p15:clr>
            <a:srgbClr val="A4A3A4"/>
          </p15:clr>
        </p15:guide>
        <p15:guide id="3" orient="horz" pos="5777" userDrawn="1">
          <p15:clr>
            <a:srgbClr val="A4A3A4"/>
          </p15:clr>
        </p15:guide>
        <p15:guide id="4" pos="286" userDrawn="1">
          <p15:clr>
            <a:srgbClr val="A4A3A4"/>
          </p15:clr>
        </p15:guide>
        <p15:guide id="5" pos="403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C62D0"/>
    <a:srgbClr val="052049"/>
    <a:srgbClr val="90BD31"/>
    <a:srgbClr val="18A3AC"/>
    <a:srgbClr val="178CCB"/>
    <a:srgbClr val="EC1848"/>
    <a:srgbClr val="F48024"/>
    <a:srgbClr val="E8E7DE"/>
    <a:srgbClr val="F5F0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98C260-70E6-492A-8AC5-8DD2B2669B87}" v="4" dt="2024-06-07T23:33:41.6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410" autoAdjust="0"/>
    <p:restoredTop sz="76263" autoAdjust="0"/>
  </p:normalViewPr>
  <p:slideViewPr>
    <p:cSldViewPr snapToGrid="0" showGuides="1">
      <p:cViewPr varScale="1">
        <p:scale>
          <a:sx n="88" d="100"/>
          <a:sy n="88" d="100"/>
        </p:scale>
        <p:origin x="184" y="224"/>
      </p:cViewPr>
      <p:guideLst>
        <p:guide orient="horz" pos="1052"/>
        <p:guide orient="horz" pos="3477"/>
        <p:guide orient="horz" pos="4032"/>
        <p:guide orient="horz" pos="2183"/>
        <p:guide orient="horz" pos="287"/>
        <p:guide orient="horz" pos="1471"/>
        <p:guide orient="horz" pos="535"/>
        <p:guide orient="horz" pos="3939"/>
        <p:guide orient="horz" pos="231"/>
        <p:guide pos="233"/>
        <p:guide pos="7453"/>
        <p:guide pos="3840"/>
        <p:guide pos="1035"/>
        <p:guide pos="1881"/>
        <p:guide pos="7049"/>
        <p:guide pos="461"/>
        <p:guide pos="5453"/>
      </p:guideLst>
    </p:cSldViewPr>
  </p:slideViewPr>
  <p:outlineViewPr>
    <p:cViewPr>
      <p:scale>
        <a:sx n="33" d="100"/>
        <a:sy n="33" d="100"/>
      </p:scale>
      <p:origin x="0" y="0"/>
    </p:cViewPr>
  </p:outlineViewPr>
  <p:notesTextViewPr>
    <p:cViewPr>
      <p:scale>
        <a:sx n="3" d="2"/>
        <a:sy n="3" d="2"/>
      </p:scale>
      <p:origin x="0" y="0"/>
    </p:cViewPr>
  </p:notesTextViewPr>
  <p:sorterViewPr>
    <p:cViewPr>
      <p:scale>
        <a:sx n="71" d="100"/>
        <a:sy n="71" d="100"/>
      </p:scale>
      <p:origin x="0" y="0"/>
    </p:cViewPr>
  </p:sorterViewPr>
  <p:notesViewPr>
    <p:cSldViewPr snapToGrid="0">
      <p:cViewPr>
        <p:scale>
          <a:sx n="108" d="100"/>
          <a:sy n="108" d="100"/>
        </p:scale>
        <p:origin x="2576" y="-240"/>
      </p:cViewPr>
      <p:guideLst>
        <p:guide orient="horz" pos="2592"/>
        <p:guide orient="horz" pos="5542"/>
        <p:guide orient="horz" pos="5777"/>
        <p:guide pos="286"/>
        <p:guide pos="403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 Vincent" clId="Web-{D398C260-70E6-492A-8AC5-8DD2B2669B87}"/>
    <pc:docChg chg="addSld delSld">
      <pc:chgData name="Marc Vincent" userId="" providerId="" clId="Web-{D398C260-70E6-492A-8AC5-8DD2B2669B87}" dt="2024-06-07T23:33:41.690" v="3"/>
      <pc:docMkLst>
        <pc:docMk/>
      </pc:docMkLst>
      <pc:sldChg chg="del">
        <pc:chgData name="Marc Vincent" userId="" providerId="" clId="Web-{D398C260-70E6-492A-8AC5-8DD2B2669B87}" dt="2024-06-07T23:33:41.690" v="3"/>
        <pc:sldMkLst>
          <pc:docMk/>
          <pc:sldMk cId="543433178" sldId="289"/>
        </pc:sldMkLst>
      </pc:sldChg>
      <pc:sldChg chg="new del">
        <pc:chgData name="Marc Vincent" userId="" providerId="" clId="Web-{D398C260-70E6-492A-8AC5-8DD2B2669B87}" dt="2024-06-07T23:33:30.517" v="2"/>
        <pc:sldMkLst>
          <pc:docMk/>
          <pc:sldMk cId="651748649" sldId="290"/>
        </pc:sldMkLst>
      </pc:sldChg>
    </pc:docChg>
  </pc:docChgLst>
  <pc:docChgLst>
    <pc:chgData name="Jonathan Menendez" clId="Web-{CF0FD079-902A-4D5D-90B2-3EB9D2BD7628}"/>
    <pc:docChg chg="addSld modSld">
      <pc:chgData name="Jonathan Menendez" userId="" providerId="" clId="Web-{CF0FD079-902A-4D5D-90B2-3EB9D2BD7628}" dt="2024-04-17T11:13:03.667" v="2"/>
      <pc:docMkLst>
        <pc:docMk/>
      </pc:docMkLst>
      <pc:sldChg chg="addSp delSp modSp mod modClrScheme chgLayout">
        <pc:chgData name="Jonathan Menendez" userId="" providerId="" clId="Web-{CF0FD079-902A-4D5D-90B2-3EB9D2BD7628}" dt="2024-04-17T11:07:24.476" v="1"/>
        <pc:sldMkLst>
          <pc:docMk/>
          <pc:sldMk cId="2154914541" sldId="277"/>
        </pc:sldMkLst>
        <pc:spChg chg="mod ord">
          <ac:chgData name="Jonathan Menendez" userId="" providerId="" clId="Web-{CF0FD079-902A-4D5D-90B2-3EB9D2BD7628}" dt="2024-04-17T11:07:24.476" v="1"/>
          <ac:spMkLst>
            <pc:docMk/>
            <pc:sldMk cId="2154914541" sldId="277"/>
            <ac:spMk id="2" creationId="{EA2C5C1B-281B-8E40-AE3B-01687C427CF5}"/>
          </ac:spMkLst>
        </pc:spChg>
        <pc:spChg chg="add del mod ord">
          <ac:chgData name="Jonathan Menendez" userId="" providerId="" clId="Web-{CF0FD079-902A-4D5D-90B2-3EB9D2BD7628}" dt="2024-04-17T11:07:24.476" v="1"/>
          <ac:spMkLst>
            <pc:docMk/>
            <pc:sldMk cId="2154914541" sldId="277"/>
            <ac:spMk id="3" creationId="{04DEAA18-E19F-4AC3-4125-C7A732218FDC}"/>
          </ac:spMkLst>
        </pc:spChg>
        <pc:spChg chg="mod ord">
          <ac:chgData name="Jonathan Menendez" userId="" providerId="" clId="Web-{CF0FD079-902A-4D5D-90B2-3EB9D2BD7628}" dt="2024-04-17T11:07:24.476" v="1"/>
          <ac:spMkLst>
            <pc:docMk/>
            <pc:sldMk cId="2154914541" sldId="277"/>
            <ac:spMk id="4" creationId="{C8CB38CF-9FDE-7947-B8D0-17938F8ED68F}"/>
          </ac:spMkLst>
        </pc:spChg>
        <pc:spChg chg="mod ord">
          <ac:chgData name="Jonathan Menendez" userId="" providerId="" clId="Web-{CF0FD079-902A-4D5D-90B2-3EB9D2BD7628}" dt="2024-04-17T11:07:24.476" v="1"/>
          <ac:spMkLst>
            <pc:docMk/>
            <pc:sldMk cId="2154914541" sldId="277"/>
            <ac:spMk id="5" creationId="{E3E096C0-A652-6C4B-BABD-F955B605F28D}"/>
          </ac:spMkLst>
        </pc:spChg>
      </pc:sldChg>
      <pc:sldChg chg="new">
        <pc:chgData name="Jonathan Menendez" userId="" providerId="" clId="Web-{CF0FD079-902A-4D5D-90B2-3EB9D2BD7628}" dt="2024-04-17T11:13:03.667" v="2"/>
        <pc:sldMkLst>
          <pc:docMk/>
          <pc:sldMk cId="543433178" sldId="28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93B593-5443-4082-A78C-1964B1773534}"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0F71D025-C882-46A7-A91F-4823C1E5D1FD}">
      <dgm:prSet phldrT="[Text]" custT="1"/>
      <dgm:spPr>
        <a:solidFill>
          <a:schemeClr val="accent1">
            <a:lumMod val="60000"/>
            <a:lumOff val="40000"/>
          </a:schemeClr>
        </a:solidFill>
        <a:ln>
          <a:solidFill>
            <a:schemeClr val="tx1"/>
          </a:solidFill>
        </a:ln>
      </dgm:spPr>
      <dgm:t>
        <a:bodyPr/>
        <a:lstStyle/>
        <a:p>
          <a:r>
            <a:rPr lang="en-US" sz="2000" b="1" u="sng" dirty="0">
              <a:solidFill>
                <a:srgbClr val="000000"/>
              </a:solidFill>
            </a:rPr>
            <a:t>A</a:t>
          </a:r>
          <a:r>
            <a:rPr lang="en-US" sz="2000" b="1" dirty="0">
              <a:solidFill>
                <a:srgbClr val="000000"/>
              </a:solidFill>
            </a:rPr>
            <a:t>ntecedent</a:t>
          </a:r>
        </a:p>
        <a:p>
          <a:r>
            <a:rPr lang="en-US" sz="2000" dirty="0">
              <a:solidFill>
                <a:srgbClr val="000000"/>
              </a:solidFill>
            </a:rPr>
            <a:t>“Triggers” or cues</a:t>
          </a:r>
        </a:p>
        <a:p>
          <a:r>
            <a:rPr lang="en-US" sz="2000" dirty="0">
              <a:solidFill>
                <a:srgbClr val="000000"/>
              </a:solidFill>
            </a:rPr>
            <a:t>Thoughts, feelings</a:t>
          </a:r>
        </a:p>
        <a:p>
          <a:r>
            <a:rPr lang="en-US" sz="2000" dirty="0">
              <a:solidFill>
                <a:srgbClr val="000000"/>
              </a:solidFill>
            </a:rPr>
            <a:t>situations</a:t>
          </a:r>
        </a:p>
      </dgm:t>
    </dgm:pt>
    <dgm:pt modelId="{7C79AA9D-2793-4996-89F6-4D99CCE6B56D}" type="parTrans" cxnId="{F4DFB8F3-0E61-496A-BB25-F92EB5624AB2}">
      <dgm:prSet/>
      <dgm:spPr/>
      <dgm:t>
        <a:bodyPr/>
        <a:lstStyle/>
        <a:p>
          <a:endParaRPr lang="en-US" sz="2000"/>
        </a:p>
      </dgm:t>
    </dgm:pt>
    <dgm:pt modelId="{F9020BB4-B038-4D68-9D56-D2F9BD38A9DD}" type="sibTrans" cxnId="{F4DFB8F3-0E61-496A-BB25-F92EB5624AB2}">
      <dgm:prSet custT="1"/>
      <dgm:spPr>
        <a:solidFill>
          <a:srgbClr val="FF0000"/>
        </a:solidFill>
      </dgm:spPr>
      <dgm:t>
        <a:bodyPr/>
        <a:lstStyle/>
        <a:p>
          <a:endParaRPr lang="en-US" sz="2000"/>
        </a:p>
      </dgm:t>
    </dgm:pt>
    <dgm:pt modelId="{150746A9-0F82-49FC-9C64-22E487B53C52}">
      <dgm:prSet phldrT="[Text]" custT="1"/>
      <dgm:spPr>
        <a:solidFill>
          <a:schemeClr val="accent6"/>
        </a:solidFill>
        <a:ln>
          <a:solidFill>
            <a:schemeClr val="tx1"/>
          </a:solidFill>
        </a:ln>
      </dgm:spPr>
      <dgm:t>
        <a:bodyPr/>
        <a:lstStyle/>
        <a:p>
          <a:r>
            <a:rPr lang="en-US" sz="2000" b="1" u="sng" dirty="0"/>
            <a:t>B</a:t>
          </a:r>
          <a:r>
            <a:rPr lang="en-US" sz="2000" b="1" dirty="0"/>
            <a:t>ehavior</a:t>
          </a:r>
        </a:p>
      </dgm:t>
    </dgm:pt>
    <dgm:pt modelId="{FCD60612-96D9-40D5-864C-DF93AF0F1E8C}" type="parTrans" cxnId="{651804A2-021D-4AB4-B940-25A251E3D11A}">
      <dgm:prSet/>
      <dgm:spPr/>
      <dgm:t>
        <a:bodyPr/>
        <a:lstStyle/>
        <a:p>
          <a:endParaRPr lang="en-US" sz="2000"/>
        </a:p>
      </dgm:t>
    </dgm:pt>
    <dgm:pt modelId="{9C432569-C849-424C-96D9-5DB8F3C45502}" type="sibTrans" cxnId="{651804A2-021D-4AB4-B940-25A251E3D11A}">
      <dgm:prSet custT="1"/>
      <dgm:spPr>
        <a:solidFill>
          <a:schemeClr val="accent6"/>
        </a:solidFill>
      </dgm:spPr>
      <dgm:t>
        <a:bodyPr/>
        <a:lstStyle/>
        <a:p>
          <a:endParaRPr lang="en-US" sz="2000"/>
        </a:p>
      </dgm:t>
    </dgm:pt>
    <dgm:pt modelId="{FF74CC2E-B910-421A-9E0C-E42B37722B06}">
      <dgm:prSet phldrT="[Text]" custT="1"/>
      <dgm:spPr>
        <a:solidFill>
          <a:srgbClr val="0070C0"/>
        </a:solidFill>
        <a:ln>
          <a:solidFill>
            <a:schemeClr val="tx1"/>
          </a:solidFill>
        </a:ln>
      </dgm:spPr>
      <dgm:t>
        <a:bodyPr/>
        <a:lstStyle/>
        <a:p>
          <a:r>
            <a:rPr lang="en-US" sz="2000" b="1" u="sng" dirty="0"/>
            <a:t>C</a:t>
          </a:r>
          <a:r>
            <a:rPr lang="en-US" sz="2000" b="1" dirty="0"/>
            <a:t>onsequence</a:t>
          </a:r>
        </a:p>
      </dgm:t>
    </dgm:pt>
    <dgm:pt modelId="{6E3F2965-B6AB-4AF2-BD57-3F28EE3EB024}" type="parTrans" cxnId="{6A75D781-6A43-4DB3-A54C-87886E6F79F5}">
      <dgm:prSet/>
      <dgm:spPr/>
      <dgm:t>
        <a:bodyPr/>
        <a:lstStyle/>
        <a:p>
          <a:endParaRPr lang="en-US" sz="2000"/>
        </a:p>
      </dgm:t>
    </dgm:pt>
    <dgm:pt modelId="{81FEDCE9-7D7E-4CBD-B719-ACE0ACF0005C}" type="sibTrans" cxnId="{6A75D781-6A43-4DB3-A54C-87886E6F79F5}">
      <dgm:prSet/>
      <dgm:spPr/>
      <dgm:t>
        <a:bodyPr/>
        <a:lstStyle/>
        <a:p>
          <a:endParaRPr lang="en-US" sz="2000"/>
        </a:p>
      </dgm:t>
    </dgm:pt>
    <dgm:pt modelId="{BC597C27-BAE9-4B86-8F2F-325FC730D19B}" type="pres">
      <dgm:prSet presAssocID="{D793B593-5443-4082-A78C-1964B1773534}" presName="Name0" presStyleCnt="0">
        <dgm:presLayoutVars>
          <dgm:dir/>
          <dgm:resizeHandles val="exact"/>
        </dgm:presLayoutVars>
      </dgm:prSet>
      <dgm:spPr/>
    </dgm:pt>
    <dgm:pt modelId="{7AF78630-16A2-4A26-8C8B-8529846BD7CB}" type="pres">
      <dgm:prSet presAssocID="{0F71D025-C882-46A7-A91F-4823C1E5D1FD}" presName="node" presStyleLbl="node1" presStyleIdx="0" presStyleCnt="3">
        <dgm:presLayoutVars>
          <dgm:bulletEnabled val="1"/>
        </dgm:presLayoutVars>
      </dgm:prSet>
      <dgm:spPr/>
    </dgm:pt>
    <dgm:pt modelId="{75BE9986-968F-45F6-ACF5-3F35542B9B58}" type="pres">
      <dgm:prSet presAssocID="{F9020BB4-B038-4D68-9D56-D2F9BD38A9DD}" presName="sibTrans" presStyleLbl="sibTrans2D1" presStyleIdx="0" presStyleCnt="2"/>
      <dgm:spPr/>
    </dgm:pt>
    <dgm:pt modelId="{075E4AB8-D63B-490C-BC78-E45A352A0925}" type="pres">
      <dgm:prSet presAssocID="{F9020BB4-B038-4D68-9D56-D2F9BD38A9DD}" presName="connectorText" presStyleLbl="sibTrans2D1" presStyleIdx="0" presStyleCnt="2"/>
      <dgm:spPr/>
    </dgm:pt>
    <dgm:pt modelId="{CAB9A955-5E45-40CA-9BB9-5BD17BD92EF4}" type="pres">
      <dgm:prSet presAssocID="{150746A9-0F82-49FC-9C64-22E487B53C52}" presName="node" presStyleLbl="node1" presStyleIdx="1" presStyleCnt="3">
        <dgm:presLayoutVars>
          <dgm:bulletEnabled val="1"/>
        </dgm:presLayoutVars>
      </dgm:prSet>
      <dgm:spPr/>
    </dgm:pt>
    <dgm:pt modelId="{35D279BA-B0FE-4B59-89DF-C2112699EC19}" type="pres">
      <dgm:prSet presAssocID="{9C432569-C849-424C-96D9-5DB8F3C45502}" presName="sibTrans" presStyleLbl="sibTrans2D1" presStyleIdx="1" presStyleCnt="2"/>
      <dgm:spPr/>
    </dgm:pt>
    <dgm:pt modelId="{A81BB69E-B07C-417F-8E88-828BCDF3F2C7}" type="pres">
      <dgm:prSet presAssocID="{9C432569-C849-424C-96D9-5DB8F3C45502}" presName="connectorText" presStyleLbl="sibTrans2D1" presStyleIdx="1" presStyleCnt="2"/>
      <dgm:spPr/>
    </dgm:pt>
    <dgm:pt modelId="{FBF7EF92-1471-4A17-84BE-D6B4BD1D3EFE}" type="pres">
      <dgm:prSet presAssocID="{FF74CC2E-B910-421A-9E0C-E42B37722B06}" presName="node" presStyleLbl="node1" presStyleIdx="2" presStyleCnt="3" custScaleX="115359">
        <dgm:presLayoutVars>
          <dgm:bulletEnabled val="1"/>
        </dgm:presLayoutVars>
      </dgm:prSet>
      <dgm:spPr/>
    </dgm:pt>
  </dgm:ptLst>
  <dgm:cxnLst>
    <dgm:cxn modelId="{FDB73107-05F8-4DB1-A805-66C17FD1A4DC}" type="presOf" srcId="{D793B593-5443-4082-A78C-1964B1773534}" destId="{BC597C27-BAE9-4B86-8F2F-325FC730D19B}" srcOrd="0" destOrd="0" presId="urn:microsoft.com/office/officeart/2005/8/layout/process1"/>
    <dgm:cxn modelId="{B9F4250A-6007-43B5-9572-3782725AB6AC}" type="presOf" srcId="{F9020BB4-B038-4D68-9D56-D2F9BD38A9DD}" destId="{075E4AB8-D63B-490C-BC78-E45A352A0925}" srcOrd="1" destOrd="0" presId="urn:microsoft.com/office/officeart/2005/8/layout/process1"/>
    <dgm:cxn modelId="{7C3FB71E-3B0B-4B7B-8ABA-76EDF673ECC8}" type="presOf" srcId="{9C432569-C849-424C-96D9-5DB8F3C45502}" destId="{35D279BA-B0FE-4B59-89DF-C2112699EC19}" srcOrd="0" destOrd="0" presId="urn:microsoft.com/office/officeart/2005/8/layout/process1"/>
    <dgm:cxn modelId="{4B43E937-3C91-45A4-A6E6-02DA9DC81D49}" type="presOf" srcId="{0F71D025-C882-46A7-A91F-4823C1E5D1FD}" destId="{7AF78630-16A2-4A26-8C8B-8529846BD7CB}" srcOrd="0" destOrd="0" presId="urn:microsoft.com/office/officeart/2005/8/layout/process1"/>
    <dgm:cxn modelId="{7D848239-94F2-40A2-B5AB-B70380B51008}" type="presOf" srcId="{9C432569-C849-424C-96D9-5DB8F3C45502}" destId="{A81BB69E-B07C-417F-8E88-828BCDF3F2C7}" srcOrd="1" destOrd="0" presId="urn:microsoft.com/office/officeart/2005/8/layout/process1"/>
    <dgm:cxn modelId="{6CB99B5D-846B-42EA-9835-FF5F40635E48}" type="presOf" srcId="{F9020BB4-B038-4D68-9D56-D2F9BD38A9DD}" destId="{75BE9986-968F-45F6-ACF5-3F35542B9B58}" srcOrd="0" destOrd="0" presId="urn:microsoft.com/office/officeart/2005/8/layout/process1"/>
    <dgm:cxn modelId="{6A75D781-6A43-4DB3-A54C-87886E6F79F5}" srcId="{D793B593-5443-4082-A78C-1964B1773534}" destId="{FF74CC2E-B910-421A-9E0C-E42B37722B06}" srcOrd="2" destOrd="0" parTransId="{6E3F2965-B6AB-4AF2-BD57-3F28EE3EB024}" sibTransId="{81FEDCE9-7D7E-4CBD-B719-ACE0ACF0005C}"/>
    <dgm:cxn modelId="{651804A2-021D-4AB4-B940-25A251E3D11A}" srcId="{D793B593-5443-4082-A78C-1964B1773534}" destId="{150746A9-0F82-49FC-9C64-22E487B53C52}" srcOrd="1" destOrd="0" parTransId="{FCD60612-96D9-40D5-864C-DF93AF0F1E8C}" sibTransId="{9C432569-C849-424C-96D9-5DB8F3C45502}"/>
    <dgm:cxn modelId="{BF5028AB-AF26-4350-8865-2C830CAFF27E}" type="presOf" srcId="{FF74CC2E-B910-421A-9E0C-E42B37722B06}" destId="{FBF7EF92-1471-4A17-84BE-D6B4BD1D3EFE}" srcOrd="0" destOrd="0" presId="urn:microsoft.com/office/officeart/2005/8/layout/process1"/>
    <dgm:cxn modelId="{AAA270B7-BF1A-4AE9-9442-135E9516BFDB}" type="presOf" srcId="{150746A9-0F82-49FC-9C64-22E487B53C52}" destId="{CAB9A955-5E45-40CA-9BB9-5BD17BD92EF4}" srcOrd="0" destOrd="0" presId="urn:microsoft.com/office/officeart/2005/8/layout/process1"/>
    <dgm:cxn modelId="{F4DFB8F3-0E61-496A-BB25-F92EB5624AB2}" srcId="{D793B593-5443-4082-A78C-1964B1773534}" destId="{0F71D025-C882-46A7-A91F-4823C1E5D1FD}" srcOrd="0" destOrd="0" parTransId="{7C79AA9D-2793-4996-89F6-4D99CCE6B56D}" sibTransId="{F9020BB4-B038-4D68-9D56-D2F9BD38A9DD}"/>
    <dgm:cxn modelId="{3B8B9A7E-1BC6-4040-821E-0859990FD341}" type="presParOf" srcId="{BC597C27-BAE9-4B86-8F2F-325FC730D19B}" destId="{7AF78630-16A2-4A26-8C8B-8529846BD7CB}" srcOrd="0" destOrd="0" presId="urn:microsoft.com/office/officeart/2005/8/layout/process1"/>
    <dgm:cxn modelId="{C3CA872F-81DC-471A-8330-71FB3DCED4BA}" type="presParOf" srcId="{BC597C27-BAE9-4B86-8F2F-325FC730D19B}" destId="{75BE9986-968F-45F6-ACF5-3F35542B9B58}" srcOrd="1" destOrd="0" presId="urn:microsoft.com/office/officeart/2005/8/layout/process1"/>
    <dgm:cxn modelId="{461FEA4E-ACE4-458A-A471-0A30AB54E18A}" type="presParOf" srcId="{75BE9986-968F-45F6-ACF5-3F35542B9B58}" destId="{075E4AB8-D63B-490C-BC78-E45A352A0925}" srcOrd="0" destOrd="0" presId="urn:microsoft.com/office/officeart/2005/8/layout/process1"/>
    <dgm:cxn modelId="{140F63E5-6E37-4231-B7D7-ECDEA58D4673}" type="presParOf" srcId="{BC597C27-BAE9-4B86-8F2F-325FC730D19B}" destId="{CAB9A955-5E45-40CA-9BB9-5BD17BD92EF4}" srcOrd="2" destOrd="0" presId="urn:microsoft.com/office/officeart/2005/8/layout/process1"/>
    <dgm:cxn modelId="{42E2AC42-F354-4EA4-B592-195B54186974}" type="presParOf" srcId="{BC597C27-BAE9-4B86-8F2F-325FC730D19B}" destId="{35D279BA-B0FE-4B59-89DF-C2112699EC19}" srcOrd="3" destOrd="0" presId="urn:microsoft.com/office/officeart/2005/8/layout/process1"/>
    <dgm:cxn modelId="{788228B0-8FE3-49C6-B8F6-07ADDA858B3F}" type="presParOf" srcId="{35D279BA-B0FE-4B59-89DF-C2112699EC19}" destId="{A81BB69E-B07C-417F-8E88-828BCDF3F2C7}" srcOrd="0" destOrd="0" presId="urn:microsoft.com/office/officeart/2005/8/layout/process1"/>
    <dgm:cxn modelId="{2A9B285D-E41D-40FD-9A1F-6F452A22E5DF}" type="presParOf" srcId="{BC597C27-BAE9-4B86-8F2F-325FC730D19B}" destId="{FBF7EF92-1471-4A17-84BE-D6B4BD1D3EFE}"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D8FB8E-2735-40B8-9A60-40637989DA62}" type="doc">
      <dgm:prSet loTypeId="urn:microsoft.com/office/officeart/2005/8/layout/process2" loCatId="process" qsTypeId="urn:microsoft.com/office/officeart/2005/8/quickstyle/simple1" qsCatId="simple" csTypeId="urn:microsoft.com/office/officeart/2005/8/colors/accent1_2" csCatId="accent1" phldr="1"/>
      <dgm:spPr/>
    </dgm:pt>
    <dgm:pt modelId="{AD901F4D-DDC3-4664-B519-43EFBFDE1978}">
      <dgm:prSet phldrT="[Text]"/>
      <dgm:spPr>
        <a:solidFill>
          <a:srgbClr val="EBF381"/>
        </a:solidFill>
        <a:ln>
          <a:solidFill>
            <a:schemeClr val="tx1"/>
          </a:solidFill>
        </a:ln>
      </dgm:spPr>
      <dgm:t>
        <a:bodyPr/>
        <a:lstStyle/>
        <a:p>
          <a:r>
            <a:rPr lang="en-US" b="1" dirty="0">
              <a:solidFill>
                <a:schemeClr val="tx1"/>
              </a:solidFill>
            </a:rPr>
            <a:t>Precontemplation</a:t>
          </a:r>
        </a:p>
      </dgm:t>
    </dgm:pt>
    <dgm:pt modelId="{19E44586-B8F4-46C4-BBAA-7E8352AD0E85}" type="parTrans" cxnId="{8431B321-BDF1-4B63-8EA8-DD0032C742DB}">
      <dgm:prSet/>
      <dgm:spPr/>
      <dgm:t>
        <a:bodyPr/>
        <a:lstStyle/>
        <a:p>
          <a:endParaRPr lang="en-US"/>
        </a:p>
      </dgm:t>
    </dgm:pt>
    <dgm:pt modelId="{9A4E39E9-12A2-4B35-8AD9-340A8360CD30}" type="sibTrans" cxnId="{8431B321-BDF1-4B63-8EA8-DD0032C742DB}">
      <dgm:prSet/>
      <dgm:spPr/>
      <dgm:t>
        <a:bodyPr/>
        <a:lstStyle/>
        <a:p>
          <a:endParaRPr lang="en-US"/>
        </a:p>
      </dgm:t>
    </dgm:pt>
    <dgm:pt modelId="{260AA155-0C2C-4A83-A3B3-8FCB7460A63B}">
      <dgm:prSet phldrT="[Text]"/>
      <dgm:spPr>
        <a:solidFill>
          <a:srgbClr val="37A9FF"/>
        </a:solidFill>
        <a:ln>
          <a:solidFill>
            <a:schemeClr val="tx1"/>
          </a:solidFill>
        </a:ln>
      </dgm:spPr>
      <dgm:t>
        <a:bodyPr/>
        <a:lstStyle/>
        <a:p>
          <a:r>
            <a:rPr lang="en-US" b="1" dirty="0">
              <a:solidFill>
                <a:schemeClr val="tx1"/>
              </a:solidFill>
            </a:rPr>
            <a:t>Contemplation</a:t>
          </a:r>
        </a:p>
      </dgm:t>
    </dgm:pt>
    <dgm:pt modelId="{0360987C-A0E2-4D27-9BE6-1F48477D639F}" type="parTrans" cxnId="{E866E171-CFF8-4890-81B6-6489F521882E}">
      <dgm:prSet/>
      <dgm:spPr/>
      <dgm:t>
        <a:bodyPr/>
        <a:lstStyle/>
        <a:p>
          <a:endParaRPr lang="en-US"/>
        </a:p>
      </dgm:t>
    </dgm:pt>
    <dgm:pt modelId="{BAB2520A-1719-4ED5-B5F8-A14C61192DBE}" type="sibTrans" cxnId="{E866E171-CFF8-4890-81B6-6489F521882E}">
      <dgm:prSet/>
      <dgm:spPr/>
      <dgm:t>
        <a:bodyPr/>
        <a:lstStyle/>
        <a:p>
          <a:endParaRPr lang="en-US"/>
        </a:p>
      </dgm:t>
    </dgm:pt>
    <dgm:pt modelId="{6E0635D9-BF09-4A48-9CDF-32669B79398C}">
      <dgm:prSet phldrT="[Text]"/>
      <dgm:spPr>
        <a:solidFill>
          <a:srgbClr val="92D050"/>
        </a:solidFill>
        <a:ln>
          <a:solidFill>
            <a:schemeClr val="tx1"/>
          </a:solidFill>
        </a:ln>
      </dgm:spPr>
      <dgm:t>
        <a:bodyPr/>
        <a:lstStyle/>
        <a:p>
          <a:r>
            <a:rPr lang="en-US" b="1" dirty="0">
              <a:solidFill>
                <a:schemeClr val="tx1"/>
              </a:solidFill>
            </a:rPr>
            <a:t>Preparation</a:t>
          </a:r>
        </a:p>
      </dgm:t>
    </dgm:pt>
    <dgm:pt modelId="{46636CE9-4CF3-4096-991F-DF10378EB0BE}" type="parTrans" cxnId="{46955087-2BD7-4A6C-8423-CE129C1B5933}">
      <dgm:prSet/>
      <dgm:spPr/>
      <dgm:t>
        <a:bodyPr/>
        <a:lstStyle/>
        <a:p>
          <a:endParaRPr lang="en-US"/>
        </a:p>
      </dgm:t>
    </dgm:pt>
    <dgm:pt modelId="{DC395B85-1F61-4AF0-B8F4-615058FAF23B}" type="sibTrans" cxnId="{46955087-2BD7-4A6C-8423-CE129C1B5933}">
      <dgm:prSet/>
      <dgm:spPr/>
      <dgm:t>
        <a:bodyPr/>
        <a:lstStyle/>
        <a:p>
          <a:endParaRPr lang="en-US"/>
        </a:p>
      </dgm:t>
    </dgm:pt>
    <dgm:pt modelId="{EB4856AA-FE5D-4714-BFF7-4ADB1DDD33F1}">
      <dgm:prSet phldrT="[Text]"/>
      <dgm:spPr>
        <a:solidFill>
          <a:srgbClr val="FF0000"/>
        </a:solidFill>
        <a:ln>
          <a:solidFill>
            <a:schemeClr val="tx1"/>
          </a:solidFill>
        </a:ln>
      </dgm:spPr>
      <dgm:t>
        <a:bodyPr/>
        <a:lstStyle/>
        <a:p>
          <a:r>
            <a:rPr lang="en-US" b="1" dirty="0">
              <a:solidFill>
                <a:schemeClr val="tx1"/>
              </a:solidFill>
            </a:rPr>
            <a:t>Action</a:t>
          </a:r>
        </a:p>
      </dgm:t>
    </dgm:pt>
    <dgm:pt modelId="{C48B6D1B-A2A4-4CD6-8618-6C90D4F12CCB}" type="parTrans" cxnId="{79D44D99-D708-4344-84F3-DDA607DB14E7}">
      <dgm:prSet/>
      <dgm:spPr/>
      <dgm:t>
        <a:bodyPr/>
        <a:lstStyle/>
        <a:p>
          <a:endParaRPr lang="en-US"/>
        </a:p>
      </dgm:t>
    </dgm:pt>
    <dgm:pt modelId="{E9CACD72-2EEE-4A48-BB76-8984C3A1C657}" type="sibTrans" cxnId="{79D44D99-D708-4344-84F3-DDA607DB14E7}">
      <dgm:prSet/>
      <dgm:spPr/>
      <dgm:t>
        <a:bodyPr/>
        <a:lstStyle/>
        <a:p>
          <a:endParaRPr lang="en-US"/>
        </a:p>
      </dgm:t>
    </dgm:pt>
    <dgm:pt modelId="{F7C6260A-D1AB-4774-B603-7976CC4F78E0}">
      <dgm:prSet phldrT="[Text]"/>
      <dgm:spPr>
        <a:solidFill>
          <a:srgbClr val="F7C9EE"/>
        </a:solidFill>
        <a:ln>
          <a:solidFill>
            <a:schemeClr val="tx1"/>
          </a:solidFill>
        </a:ln>
      </dgm:spPr>
      <dgm:t>
        <a:bodyPr/>
        <a:lstStyle/>
        <a:p>
          <a:r>
            <a:rPr lang="en-US" b="1" dirty="0">
              <a:solidFill>
                <a:schemeClr val="tx1"/>
              </a:solidFill>
            </a:rPr>
            <a:t>Maintenance</a:t>
          </a:r>
        </a:p>
      </dgm:t>
    </dgm:pt>
    <dgm:pt modelId="{E18348E4-096E-41A4-B1C9-DC238C948B57}" type="parTrans" cxnId="{60196C23-4BDE-4BE1-863F-CF88AE8FC571}">
      <dgm:prSet/>
      <dgm:spPr/>
      <dgm:t>
        <a:bodyPr/>
        <a:lstStyle/>
        <a:p>
          <a:endParaRPr lang="en-US"/>
        </a:p>
      </dgm:t>
    </dgm:pt>
    <dgm:pt modelId="{E42C8EE9-D852-4832-BF8D-C19090B59606}" type="sibTrans" cxnId="{60196C23-4BDE-4BE1-863F-CF88AE8FC571}">
      <dgm:prSet/>
      <dgm:spPr/>
      <dgm:t>
        <a:bodyPr/>
        <a:lstStyle/>
        <a:p>
          <a:endParaRPr lang="en-US"/>
        </a:p>
      </dgm:t>
    </dgm:pt>
    <dgm:pt modelId="{03207BBB-ECA4-4DEF-AAFB-D65EE6257D48}">
      <dgm:prSet phldrT="[Text]"/>
      <dgm:spPr>
        <a:solidFill>
          <a:srgbClr val="BBFDC3"/>
        </a:solidFill>
        <a:ln>
          <a:solidFill>
            <a:schemeClr val="tx1"/>
          </a:solidFill>
        </a:ln>
      </dgm:spPr>
      <dgm:t>
        <a:bodyPr/>
        <a:lstStyle/>
        <a:p>
          <a:r>
            <a:rPr lang="en-US" b="1" dirty="0">
              <a:solidFill>
                <a:schemeClr val="tx1"/>
              </a:solidFill>
            </a:rPr>
            <a:t>Relapse</a:t>
          </a:r>
        </a:p>
      </dgm:t>
    </dgm:pt>
    <dgm:pt modelId="{9DD2CD79-7A47-4176-8BD4-64A5B4292C04}" type="parTrans" cxnId="{26DA7911-0650-41E6-AF68-6AB0486001BE}">
      <dgm:prSet/>
      <dgm:spPr/>
      <dgm:t>
        <a:bodyPr/>
        <a:lstStyle/>
        <a:p>
          <a:endParaRPr lang="en-US"/>
        </a:p>
      </dgm:t>
    </dgm:pt>
    <dgm:pt modelId="{F4BEDD27-0771-4069-BB55-B6E1F814FC26}" type="sibTrans" cxnId="{26DA7911-0650-41E6-AF68-6AB0486001BE}">
      <dgm:prSet/>
      <dgm:spPr/>
      <dgm:t>
        <a:bodyPr/>
        <a:lstStyle/>
        <a:p>
          <a:endParaRPr lang="en-US"/>
        </a:p>
      </dgm:t>
    </dgm:pt>
    <dgm:pt modelId="{555834A3-E288-4131-9E83-84A13C2850BD}" type="pres">
      <dgm:prSet presAssocID="{28D8FB8E-2735-40B8-9A60-40637989DA62}" presName="linearFlow" presStyleCnt="0">
        <dgm:presLayoutVars>
          <dgm:resizeHandles val="exact"/>
        </dgm:presLayoutVars>
      </dgm:prSet>
      <dgm:spPr/>
    </dgm:pt>
    <dgm:pt modelId="{7C0F5D48-3A74-4B03-AAB2-FF6A63267D4E}" type="pres">
      <dgm:prSet presAssocID="{AD901F4D-DDC3-4664-B519-43EFBFDE1978}" presName="node" presStyleLbl="node1" presStyleIdx="0" presStyleCnt="6">
        <dgm:presLayoutVars>
          <dgm:bulletEnabled val="1"/>
        </dgm:presLayoutVars>
      </dgm:prSet>
      <dgm:spPr/>
    </dgm:pt>
    <dgm:pt modelId="{F7D11D4F-FBCB-4745-8C35-E42AA7DD7A3A}" type="pres">
      <dgm:prSet presAssocID="{9A4E39E9-12A2-4B35-8AD9-340A8360CD30}" presName="sibTrans" presStyleLbl="sibTrans2D1" presStyleIdx="0" presStyleCnt="5"/>
      <dgm:spPr/>
    </dgm:pt>
    <dgm:pt modelId="{563D9F12-570C-41FD-9EC8-C9BF9E17F86E}" type="pres">
      <dgm:prSet presAssocID="{9A4E39E9-12A2-4B35-8AD9-340A8360CD30}" presName="connectorText" presStyleLbl="sibTrans2D1" presStyleIdx="0" presStyleCnt="5"/>
      <dgm:spPr/>
    </dgm:pt>
    <dgm:pt modelId="{C01DE266-86CA-4F24-B99A-9D1DB195815F}" type="pres">
      <dgm:prSet presAssocID="{260AA155-0C2C-4A83-A3B3-8FCB7460A63B}" presName="node" presStyleLbl="node1" presStyleIdx="1" presStyleCnt="6">
        <dgm:presLayoutVars>
          <dgm:bulletEnabled val="1"/>
        </dgm:presLayoutVars>
      </dgm:prSet>
      <dgm:spPr/>
    </dgm:pt>
    <dgm:pt modelId="{DF6000DC-C056-4480-BE7C-C0BD09E46ED6}" type="pres">
      <dgm:prSet presAssocID="{BAB2520A-1719-4ED5-B5F8-A14C61192DBE}" presName="sibTrans" presStyleLbl="sibTrans2D1" presStyleIdx="1" presStyleCnt="5"/>
      <dgm:spPr/>
    </dgm:pt>
    <dgm:pt modelId="{ECD901F2-EF80-4610-97CD-64921A40473B}" type="pres">
      <dgm:prSet presAssocID="{BAB2520A-1719-4ED5-B5F8-A14C61192DBE}" presName="connectorText" presStyleLbl="sibTrans2D1" presStyleIdx="1" presStyleCnt="5"/>
      <dgm:spPr/>
    </dgm:pt>
    <dgm:pt modelId="{C2403A94-EB2B-4C0C-AD43-CA6DAC9F7E15}" type="pres">
      <dgm:prSet presAssocID="{6E0635D9-BF09-4A48-9CDF-32669B79398C}" presName="node" presStyleLbl="node1" presStyleIdx="2" presStyleCnt="6">
        <dgm:presLayoutVars>
          <dgm:bulletEnabled val="1"/>
        </dgm:presLayoutVars>
      </dgm:prSet>
      <dgm:spPr/>
    </dgm:pt>
    <dgm:pt modelId="{F7D60CF3-3D8A-4736-91E9-F93EAA60AC4E}" type="pres">
      <dgm:prSet presAssocID="{DC395B85-1F61-4AF0-B8F4-615058FAF23B}" presName="sibTrans" presStyleLbl="sibTrans2D1" presStyleIdx="2" presStyleCnt="5"/>
      <dgm:spPr/>
    </dgm:pt>
    <dgm:pt modelId="{7948C5B8-CB7A-4A43-B8BA-9CCEBCCDA770}" type="pres">
      <dgm:prSet presAssocID="{DC395B85-1F61-4AF0-B8F4-615058FAF23B}" presName="connectorText" presStyleLbl="sibTrans2D1" presStyleIdx="2" presStyleCnt="5"/>
      <dgm:spPr/>
    </dgm:pt>
    <dgm:pt modelId="{9B4BA92D-48BF-4D80-BD33-FDB371D0B003}" type="pres">
      <dgm:prSet presAssocID="{EB4856AA-FE5D-4714-BFF7-4ADB1DDD33F1}" presName="node" presStyleLbl="node1" presStyleIdx="3" presStyleCnt="6">
        <dgm:presLayoutVars>
          <dgm:bulletEnabled val="1"/>
        </dgm:presLayoutVars>
      </dgm:prSet>
      <dgm:spPr/>
    </dgm:pt>
    <dgm:pt modelId="{B9ECD7D5-BB77-4A47-9762-BD755C917821}" type="pres">
      <dgm:prSet presAssocID="{E9CACD72-2EEE-4A48-BB76-8984C3A1C657}" presName="sibTrans" presStyleLbl="sibTrans2D1" presStyleIdx="3" presStyleCnt="5"/>
      <dgm:spPr/>
    </dgm:pt>
    <dgm:pt modelId="{42315CB2-1E2E-4B46-80D0-54C9F48E45E2}" type="pres">
      <dgm:prSet presAssocID="{E9CACD72-2EEE-4A48-BB76-8984C3A1C657}" presName="connectorText" presStyleLbl="sibTrans2D1" presStyleIdx="3" presStyleCnt="5"/>
      <dgm:spPr/>
    </dgm:pt>
    <dgm:pt modelId="{617B11A2-E12E-49BD-AE78-8541556E8CCE}" type="pres">
      <dgm:prSet presAssocID="{F7C6260A-D1AB-4774-B603-7976CC4F78E0}" presName="node" presStyleLbl="node1" presStyleIdx="4" presStyleCnt="6">
        <dgm:presLayoutVars>
          <dgm:bulletEnabled val="1"/>
        </dgm:presLayoutVars>
      </dgm:prSet>
      <dgm:spPr/>
    </dgm:pt>
    <dgm:pt modelId="{6E8FF988-BE69-47B5-B928-85163105E0F8}" type="pres">
      <dgm:prSet presAssocID="{E42C8EE9-D852-4832-BF8D-C19090B59606}" presName="sibTrans" presStyleLbl="sibTrans2D1" presStyleIdx="4" presStyleCnt="5"/>
      <dgm:spPr/>
    </dgm:pt>
    <dgm:pt modelId="{FFFCA0FE-FEEA-4830-AE4D-2A6E7838FFF8}" type="pres">
      <dgm:prSet presAssocID="{E42C8EE9-D852-4832-BF8D-C19090B59606}" presName="connectorText" presStyleLbl="sibTrans2D1" presStyleIdx="4" presStyleCnt="5"/>
      <dgm:spPr/>
    </dgm:pt>
    <dgm:pt modelId="{8C033C10-8C8B-4D78-BB36-BA1778578BC1}" type="pres">
      <dgm:prSet presAssocID="{03207BBB-ECA4-4DEF-AAFB-D65EE6257D48}" presName="node" presStyleLbl="node1" presStyleIdx="5" presStyleCnt="6">
        <dgm:presLayoutVars>
          <dgm:bulletEnabled val="1"/>
        </dgm:presLayoutVars>
      </dgm:prSet>
      <dgm:spPr/>
    </dgm:pt>
  </dgm:ptLst>
  <dgm:cxnLst>
    <dgm:cxn modelId="{315EC30F-1B12-42A7-884B-26985FA4BD2B}" type="presOf" srcId="{E42C8EE9-D852-4832-BF8D-C19090B59606}" destId="{6E8FF988-BE69-47B5-B928-85163105E0F8}" srcOrd="0" destOrd="0" presId="urn:microsoft.com/office/officeart/2005/8/layout/process2"/>
    <dgm:cxn modelId="{A0035710-585C-4FE5-A078-8E2B4630FF19}" type="presOf" srcId="{260AA155-0C2C-4A83-A3B3-8FCB7460A63B}" destId="{C01DE266-86CA-4F24-B99A-9D1DB195815F}" srcOrd="0" destOrd="0" presId="urn:microsoft.com/office/officeart/2005/8/layout/process2"/>
    <dgm:cxn modelId="{26DA7911-0650-41E6-AF68-6AB0486001BE}" srcId="{28D8FB8E-2735-40B8-9A60-40637989DA62}" destId="{03207BBB-ECA4-4DEF-AAFB-D65EE6257D48}" srcOrd="5" destOrd="0" parTransId="{9DD2CD79-7A47-4176-8BD4-64A5B4292C04}" sibTransId="{F4BEDD27-0771-4069-BB55-B6E1F814FC26}"/>
    <dgm:cxn modelId="{BF507512-54CF-4D62-AB7A-2F303C76F5F0}" type="presOf" srcId="{03207BBB-ECA4-4DEF-AAFB-D65EE6257D48}" destId="{8C033C10-8C8B-4D78-BB36-BA1778578BC1}" srcOrd="0" destOrd="0" presId="urn:microsoft.com/office/officeart/2005/8/layout/process2"/>
    <dgm:cxn modelId="{23A4591D-596F-4DAA-98C8-F22B192073BA}" type="presOf" srcId="{E9CACD72-2EEE-4A48-BB76-8984C3A1C657}" destId="{B9ECD7D5-BB77-4A47-9762-BD755C917821}" srcOrd="0" destOrd="0" presId="urn:microsoft.com/office/officeart/2005/8/layout/process2"/>
    <dgm:cxn modelId="{8431B321-BDF1-4B63-8EA8-DD0032C742DB}" srcId="{28D8FB8E-2735-40B8-9A60-40637989DA62}" destId="{AD901F4D-DDC3-4664-B519-43EFBFDE1978}" srcOrd="0" destOrd="0" parTransId="{19E44586-B8F4-46C4-BBAA-7E8352AD0E85}" sibTransId="{9A4E39E9-12A2-4B35-8AD9-340A8360CD30}"/>
    <dgm:cxn modelId="{60196C23-4BDE-4BE1-863F-CF88AE8FC571}" srcId="{28D8FB8E-2735-40B8-9A60-40637989DA62}" destId="{F7C6260A-D1AB-4774-B603-7976CC4F78E0}" srcOrd="4" destOrd="0" parTransId="{E18348E4-096E-41A4-B1C9-DC238C948B57}" sibTransId="{E42C8EE9-D852-4832-BF8D-C19090B59606}"/>
    <dgm:cxn modelId="{CD81C926-6FFA-4C9A-9732-A83EA8499611}" type="presOf" srcId="{BAB2520A-1719-4ED5-B5F8-A14C61192DBE}" destId="{ECD901F2-EF80-4610-97CD-64921A40473B}" srcOrd="1" destOrd="0" presId="urn:microsoft.com/office/officeart/2005/8/layout/process2"/>
    <dgm:cxn modelId="{AFFCD05A-73C8-4F16-A259-D5E3605DC90D}" type="presOf" srcId="{28D8FB8E-2735-40B8-9A60-40637989DA62}" destId="{555834A3-E288-4131-9E83-84A13C2850BD}" srcOrd="0" destOrd="0" presId="urn:microsoft.com/office/officeart/2005/8/layout/process2"/>
    <dgm:cxn modelId="{9646FA64-2A75-4B72-85E0-5626361EA293}" type="presOf" srcId="{6E0635D9-BF09-4A48-9CDF-32669B79398C}" destId="{C2403A94-EB2B-4C0C-AD43-CA6DAC9F7E15}" srcOrd="0" destOrd="0" presId="urn:microsoft.com/office/officeart/2005/8/layout/process2"/>
    <dgm:cxn modelId="{2AE2DD6F-196D-42A1-9FFE-85A731C53621}" type="presOf" srcId="{F7C6260A-D1AB-4774-B603-7976CC4F78E0}" destId="{617B11A2-E12E-49BD-AE78-8541556E8CCE}" srcOrd="0" destOrd="0" presId="urn:microsoft.com/office/officeart/2005/8/layout/process2"/>
    <dgm:cxn modelId="{E866E171-CFF8-4890-81B6-6489F521882E}" srcId="{28D8FB8E-2735-40B8-9A60-40637989DA62}" destId="{260AA155-0C2C-4A83-A3B3-8FCB7460A63B}" srcOrd="1" destOrd="0" parTransId="{0360987C-A0E2-4D27-9BE6-1F48477D639F}" sibTransId="{BAB2520A-1719-4ED5-B5F8-A14C61192DBE}"/>
    <dgm:cxn modelId="{96F59384-539A-497E-8CA7-BF86B322A374}" type="presOf" srcId="{E9CACD72-2EEE-4A48-BB76-8984C3A1C657}" destId="{42315CB2-1E2E-4B46-80D0-54C9F48E45E2}" srcOrd="1" destOrd="0" presId="urn:microsoft.com/office/officeart/2005/8/layout/process2"/>
    <dgm:cxn modelId="{46955087-2BD7-4A6C-8423-CE129C1B5933}" srcId="{28D8FB8E-2735-40B8-9A60-40637989DA62}" destId="{6E0635D9-BF09-4A48-9CDF-32669B79398C}" srcOrd="2" destOrd="0" parTransId="{46636CE9-4CF3-4096-991F-DF10378EB0BE}" sibTransId="{DC395B85-1F61-4AF0-B8F4-615058FAF23B}"/>
    <dgm:cxn modelId="{79D44D99-D708-4344-84F3-DDA607DB14E7}" srcId="{28D8FB8E-2735-40B8-9A60-40637989DA62}" destId="{EB4856AA-FE5D-4714-BFF7-4ADB1DDD33F1}" srcOrd="3" destOrd="0" parTransId="{C48B6D1B-A2A4-4CD6-8618-6C90D4F12CCB}" sibTransId="{E9CACD72-2EEE-4A48-BB76-8984C3A1C657}"/>
    <dgm:cxn modelId="{3F471A9C-A2F8-4290-956D-08F890E76777}" type="presOf" srcId="{AD901F4D-DDC3-4664-B519-43EFBFDE1978}" destId="{7C0F5D48-3A74-4B03-AAB2-FF6A63267D4E}" srcOrd="0" destOrd="0" presId="urn:microsoft.com/office/officeart/2005/8/layout/process2"/>
    <dgm:cxn modelId="{EED456AA-F7A1-4D0A-A828-201EED88F097}" type="presOf" srcId="{9A4E39E9-12A2-4B35-8AD9-340A8360CD30}" destId="{563D9F12-570C-41FD-9EC8-C9BF9E17F86E}" srcOrd="1" destOrd="0" presId="urn:microsoft.com/office/officeart/2005/8/layout/process2"/>
    <dgm:cxn modelId="{20F5B8AE-1A18-48F9-B3AB-40A01839D194}" type="presOf" srcId="{BAB2520A-1719-4ED5-B5F8-A14C61192DBE}" destId="{DF6000DC-C056-4480-BE7C-C0BD09E46ED6}" srcOrd="0" destOrd="0" presId="urn:microsoft.com/office/officeart/2005/8/layout/process2"/>
    <dgm:cxn modelId="{6F4E21B6-8396-44BF-BC3E-E1E98D62B434}" type="presOf" srcId="{E42C8EE9-D852-4832-BF8D-C19090B59606}" destId="{FFFCA0FE-FEEA-4830-AE4D-2A6E7838FFF8}" srcOrd="1" destOrd="0" presId="urn:microsoft.com/office/officeart/2005/8/layout/process2"/>
    <dgm:cxn modelId="{6DBAD6CD-4194-4CCF-AA7E-E2F30FBA32DE}" type="presOf" srcId="{DC395B85-1F61-4AF0-B8F4-615058FAF23B}" destId="{7948C5B8-CB7A-4A43-B8BA-9CCEBCCDA770}" srcOrd="1" destOrd="0" presId="urn:microsoft.com/office/officeart/2005/8/layout/process2"/>
    <dgm:cxn modelId="{BDB63DD5-DF89-4209-986D-47D8F9200336}" type="presOf" srcId="{DC395B85-1F61-4AF0-B8F4-615058FAF23B}" destId="{F7D60CF3-3D8A-4736-91E9-F93EAA60AC4E}" srcOrd="0" destOrd="0" presId="urn:microsoft.com/office/officeart/2005/8/layout/process2"/>
    <dgm:cxn modelId="{90CA7BE4-2E8E-4392-A092-01548746BA4B}" type="presOf" srcId="{9A4E39E9-12A2-4B35-8AD9-340A8360CD30}" destId="{F7D11D4F-FBCB-4745-8C35-E42AA7DD7A3A}" srcOrd="0" destOrd="0" presId="urn:microsoft.com/office/officeart/2005/8/layout/process2"/>
    <dgm:cxn modelId="{16CA88ED-F977-4784-BCD4-2C8524BF96BA}" type="presOf" srcId="{EB4856AA-FE5D-4714-BFF7-4ADB1DDD33F1}" destId="{9B4BA92D-48BF-4D80-BD33-FDB371D0B003}" srcOrd="0" destOrd="0" presId="urn:microsoft.com/office/officeart/2005/8/layout/process2"/>
    <dgm:cxn modelId="{D3D75C98-8B05-4947-8718-CF26F32E38F4}" type="presParOf" srcId="{555834A3-E288-4131-9E83-84A13C2850BD}" destId="{7C0F5D48-3A74-4B03-AAB2-FF6A63267D4E}" srcOrd="0" destOrd="0" presId="urn:microsoft.com/office/officeart/2005/8/layout/process2"/>
    <dgm:cxn modelId="{543ED2D7-8A96-4B7E-8B59-F52480831587}" type="presParOf" srcId="{555834A3-E288-4131-9E83-84A13C2850BD}" destId="{F7D11D4F-FBCB-4745-8C35-E42AA7DD7A3A}" srcOrd="1" destOrd="0" presId="urn:microsoft.com/office/officeart/2005/8/layout/process2"/>
    <dgm:cxn modelId="{63738C95-AFFD-4D15-818E-3C1EDD467B52}" type="presParOf" srcId="{F7D11D4F-FBCB-4745-8C35-E42AA7DD7A3A}" destId="{563D9F12-570C-41FD-9EC8-C9BF9E17F86E}" srcOrd="0" destOrd="0" presId="urn:microsoft.com/office/officeart/2005/8/layout/process2"/>
    <dgm:cxn modelId="{6E64F843-2773-4018-8AE3-4671F9258568}" type="presParOf" srcId="{555834A3-E288-4131-9E83-84A13C2850BD}" destId="{C01DE266-86CA-4F24-B99A-9D1DB195815F}" srcOrd="2" destOrd="0" presId="urn:microsoft.com/office/officeart/2005/8/layout/process2"/>
    <dgm:cxn modelId="{003F5646-8DDA-4286-A91E-2F27DEFB8302}" type="presParOf" srcId="{555834A3-E288-4131-9E83-84A13C2850BD}" destId="{DF6000DC-C056-4480-BE7C-C0BD09E46ED6}" srcOrd="3" destOrd="0" presId="urn:microsoft.com/office/officeart/2005/8/layout/process2"/>
    <dgm:cxn modelId="{E5E03708-42CF-4D56-8825-CF9850D7E28F}" type="presParOf" srcId="{DF6000DC-C056-4480-BE7C-C0BD09E46ED6}" destId="{ECD901F2-EF80-4610-97CD-64921A40473B}" srcOrd="0" destOrd="0" presId="urn:microsoft.com/office/officeart/2005/8/layout/process2"/>
    <dgm:cxn modelId="{87AEA780-50B6-4EDE-AAAF-49475B5A1E46}" type="presParOf" srcId="{555834A3-E288-4131-9E83-84A13C2850BD}" destId="{C2403A94-EB2B-4C0C-AD43-CA6DAC9F7E15}" srcOrd="4" destOrd="0" presId="urn:microsoft.com/office/officeart/2005/8/layout/process2"/>
    <dgm:cxn modelId="{5DD9AD58-8E3F-4F78-B147-266FEE00225B}" type="presParOf" srcId="{555834A3-E288-4131-9E83-84A13C2850BD}" destId="{F7D60CF3-3D8A-4736-91E9-F93EAA60AC4E}" srcOrd="5" destOrd="0" presId="urn:microsoft.com/office/officeart/2005/8/layout/process2"/>
    <dgm:cxn modelId="{578E43EE-1863-4D46-84A9-775A6CF9D3AA}" type="presParOf" srcId="{F7D60CF3-3D8A-4736-91E9-F93EAA60AC4E}" destId="{7948C5B8-CB7A-4A43-B8BA-9CCEBCCDA770}" srcOrd="0" destOrd="0" presId="urn:microsoft.com/office/officeart/2005/8/layout/process2"/>
    <dgm:cxn modelId="{519761F1-B45C-4D7A-9A54-A25A84D77464}" type="presParOf" srcId="{555834A3-E288-4131-9E83-84A13C2850BD}" destId="{9B4BA92D-48BF-4D80-BD33-FDB371D0B003}" srcOrd="6" destOrd="0" presId="urn:microsoft.com/office/officeart/2005/8/layout/process2"/>
    <dgm:cxn modelId="{111A9532-E25D-4059-BB20-3018962893E7}" type="presParOf" srcId="{555834A3-E288-4131-9E83-84A13C2850BD}" destId="{B9ECD7D5-BB77-4A47-9762-BD755C917821}" srcOrd="7" destOrd="0" presId="urn:microsoft.com/office/officeart/2005/8/layout/process2"/>
    <dgm:cxn modelId="{6D12B9E7-1BE2-4D9F-A362-B2951C8EADCB}" type="presParOf" srcId="{B9ECD7D5-BB77-4A47-9762-BD755C917821}" destId="{42315CB2-1E2E-4B46-80D0-54C9F48E45E2}" srcOrd="0" destOrd="0" presId="urn:microsoft.com/office/officeart/2005/8/layout/process2"/>
    <dgm:cxn modelId="{E7CF688A-0853-4016-8F73-40E03F7D823B}" type="presParOf" srcId="{555834A3-E288-4131-9E83-84A13C2850BD}" destId="{617B11A2-E12E-49BD-AE78-8541556E8CCE}" srcOrd="8" destOrd="0" presId="urn:microsoft.com/office/officeart/2005/8/layout/process2"/>
    <dgm:cxn modelId="{AB6A5F1E-DC28-458D-9F1C-C0B5BD7A0FFC}" type="presParOf" srcId="{555834A3-E288-4131-9E83-84A13C2850BD}" destId="{6E8FF988-BE69-47B5-B928-85163105E0F8}" srcOrd="9" destOrd="0" presId="urn:microsoft.com/office/officeart/2005/8/layout/process2"/>
    <dgm:cxn modelId="{CEB3AA08-A1F9-4563-A2ED-50716AC3C669}" type="presParOf" srcId="{6E8FF988-BE69-47B5-B928-85163105E0F8}" destId="{FFFCA0FE-FEEA-4830-AE4D-2A6E7838FFF8}" srcOrd="0" destOrd="0" presId="urn:microsoft.com/office/officeart/2005/8/layout/process2"/>
    <dgm:cxn modelId="{6A7AF29D-C9EB-46DA-9E9D-B600CF209D93}" type="presParOf" srcId="{555834A3-E288-4131-9E83-84A13C2850BD}" destId="{8C033C10-8C8B-4D78-BB36-BA1778578BC1}" srcOrd="10"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F78630-16A2-4A26-8C8B-8529846BD7CB}">
      <dsp:nvSpPr>
        <dsp:cNvPr id="0" name=""/>
        <dsp:cNvSpPr/>
      </dsp:nvSpPr>
      <dsp:spPr>
        <a:xfrm>
          <a:off x="88" y="897481"/>
          <a:ext cx="2263401" cy="1612673"/>
        </a:xfrm>
        <a:prstGeom prst="roundRect">
          <a:avLst>
            <a:gd name="adj" fmla="val 10000"/>
          </a:avLst>
        </a:prstGeom>
        <a:solidFill>
          <a:schemeClr val="accent1">
            <a:lumMod val="60000"/>
            <a:lumOff val="40000"/>
          </a:schemeClr>
        </a:solidFill>
        <a:ln w="1079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sng" kern="1200" dirty="0">
              <a:solidFill>
                <a:srgbClr val="000000"/>
              </a:solidFill>
            </a:rPr>
            <a:t>A</a:t>
          </a:r>
          <a:r>
            <a:rPr lang="en-US" sz="2000" b="1" kern="1200" dirty="0">
              <a:solidFill>
                <a:srgbClr val="000000"/>
              </a:solidFill>
            </a:rPr>
            <a:t>ntecedent</a:t>
          </a:r>
        </a:p>
        <a:p>
          <a:pPr marL="0" lvl="0" indent="0" algn="ctr" defTabSz="889000">
            <a:lnSpc>
              <a:spcPct val="90000"/>
            </a:lnSpc>
            <a:spcBef>
              <a:spcPct val="0"/>
            </a:spcBef>
            <a:spcAft>
              <a:spcPct val="35000"/>
            </a:spcAft>
            <a:buNone/>
          </a:pPr>
          <a:r>
            <a:rPr lang="en-US" sz="2000" kern="1200" dirty="0">
              <a:solidFill>
                <a:srgbClr val="000000"/>
              </a:solidFill>
            </a:rPr>
            <a:t>“Triggers” or cues</a:t>
          </a:r>
        </a:p>
        <a:p>
          <a:pPr marL="0" lvl="0" indent="0" algn="ctr" defTabSz="889000">
            <a:lnSpc>
              <a:spcPct val="90000"/>
            </a:lnSpc>
            <a:spcBef>
              <a:spcPct val="0"/>
            </a:spcBef>
            <a:spcAft>
              <a:spcPct val="35000"/>
            </a:spcAft>
            <a:buNone/>
          </a:pPr>
          <a:r>
            <a:rPr lang="en-US" sz="2000" kern="1200" dirty="0">
              <a:solidFill>
                <a:srgbClr val="000000"/>
              </a:solidFill>
            </a:rPr>
            <a:t>Thoughts, feelings</a:t>
          </a:r>
        </a:p>
        <a:p>
          <a:pPr marL="0" lvl="0" indent="0" algn="ctr" defTabSz="889000">
            <a:lnSpc>
              <a:spcPct val="90000"/>
            </a:lnSpc>
            <a:spcBef>
              <a:spcPct val="0"/>
            </a:spcBef>
            <a:spcAft>
              <a:spcPct val="35000"/>
            </a:spcAft>
            <a:buNone/>
          </a:pPr>
          <a:r>
            <a:rPr lang="en-US" sz="2000" kern="1200" dirty="0">
              <a:solidFill>
                <a:srgbClr val="000000"/>
              </a:solidFill>
            </a:rPr>
            <a:t>situations</a:t>
          </a:r>
        </a:p>
      </dsp:txBody>
      <dsp:txXfrm>
        <a:off x="47322" y="944715"/>
        <a:ext cx="2168933" cy="1518205"/>
      </dsp:txXfrm>
    </dsp:sp>
    <dsp:sp modelId="{75BE9986-968F-45F6-ACF5-3F35542B9B58}">
      <dsp:nvSpPr>
        <dsp:cNvPr id="0" name=""/>
        <dsp:cNvSpPr/>
      </dsp:nvSpPr>
      <dsp:spPr>
        <a:xfrm>
          <a:off x="2489829" y="1423156"/>
          <a:ext cx="479841" cy="561323"/>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489829" y="1535421"/>
        <a:ext cx="335889" cy="336793"/>
      </dsp:txXfrm>
    </dsp:sp>
    <dsp:sp modelId="{CAB9A955-5E45-40CA-9BB9-5BD17BD92EF4}">
      <dsp:nvSpPr>
        <dsp:cNvPr id="0" name=""/>
        <dsp:cNvSpPr/>
      </dsp:nvSpPr>
      <dsp:spPr>
        <a:xfrm>
          <a:off x="3168849" y="897481"/>
          <a:ext cx="2263401" cy="1612673"/>
        </a:xfrm>
        <a:prstGeom prst="roundRect">
          <a:avLst>
            <a:gd name="adj" fmla="val 10000"/>
          </a:avLst>
        </a:prstGeom>
        <a:solidFill>
          <a:schemeClr val="accent6"/>
        </a:solidFill>
        <a:ln w="1079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sng" kern="1200" dirty="0"/>
            <a:t>B</a:t>
          </a:r>
          <a:r>
            <a:rPr lang="en-US" sz="2000" b="1" kern="1200" dirty="0"/>
            <a:t>ehavior</a:t>
          </a:r>
        </a:p>
      </dsp:txBody>
      <dsp:txXfrm>
        <a:off x="3216083" y="944715"/>
        <a:ext cx="2168933" cy="1518205"/>
      </dsp:txXfrm>
    </dsp:sp>
    <dsp:sp modelId="{35D279BA-B0FE-4B59-89DF-C2112699EC19}">
      <dsp:nvSpPr>
        <dsp:cNvPr id="0" name=""/>
        <dsp:cNvSpPr/>
      </dsp:nvSpPr>
      <dsp:spPr>
        <a:xfrm>
          <a:off x="5658591" y="1423156"/>
          <a:ext cx="479841" cy="561323"/>
        </a:xfrm>
        <a:prstGeom prst="rightArrow">
          <a:avLst>
            <a:gd name="adj1" fmla="val 60000"/>
            <a:gd name="adj2" fmla="val 50000"/>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5658591" y="1535421"/>
        <a:ext cx="335889" cy="336793"/>
      </dsp:txXfrm>
    </dsp:sp>
    <dsp:sp modelId="{FBF7EF92-1471-4A17-84BE-D6B4BD1D3EFE}">
      <dsp:nvSpPr>
        <dsp:cNvPr id="0" name=""/>
        <dsp:cNvSpPr/>
      </dsp:nvSpPr>
      <dsp:spPr>
        <a:xfrm>
          <a:off x="6337611" y="897481"/>
          <a:ext cx="2611037" cy="1612673"/>
        </a:xfrm>
        <a:prstGeom prst="roundRect">
          <a:avLst>
            <a:gd name="adj" fmla="val 10000"/>
          </a:avLst>
        </a:prstGeom>
        <a:solidFill>
          <a:srgbClr val="0070C0"/>
        </a:solidFill>
        <a:ln w="1079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sng" kern="1200" dirty="0"/>
            <a:t>C</a:t>
          </a:r>
          <a:r>
            <a:rPr lang="en-US" sz="2000" b="1" kern="1200" dirty="0"/>
            <a:t>onsequence</a:t>
          </a:r>
        </a:p>
      </dsp:txBody>
      <dsp:txXfrm>
        <a:off x="6384845" y="944715"/>
        <a:ext cx="2516569" cy="15182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0F5D48-3A74-4B03-AAB2-FF6A63267D4E}">
      <dsp:nvSpPr>
        <dsp:cNvPr id="0" name=""/>
        <dsp:cNvSpPr/>
      </dsp:nvSpPr>
      <dsp:spPr>
        <a:xfrm>
          <a:off x="633677" y="1722"/>
          <a:ext cx="1901027" cy="510342"/>
        </a:xfrm>
        <a:prstGeom prst="roundRect">
          <a:avLst>
            <a:gd name="adj" fmla="val 10000"/>
          </a:avLst>
        </a:prstGeom>
        <a:solidFill>
          <a:srgbClr val="EBF381"/>
        </a:solidFill>
        <a:ln w="1079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Precontemplation</a:t>
          </a:r>
        </a:p>
      </dsp:txBody>
      <dsp:txXfrm>
        <a:off x="648624" y="16669"/>
        <a:ext cx="1871133" cy="480448"/>
      </dsp:txXfrm>
    </dsp:sp>
    <dsp:sp modelId="{F7D11D4F-FBCB-4745-8C35-E42AA7DD7A3A}">
      <dsp:nvSpPr>
        <dsp:cNvPr id="0" name=""/>
        <dsp:cNvSpPr/>
      </dsp:nvSpPr>
      <dsp:spPr>
        <a:xfrm rot="5400000">
          <a:off x="1488501" y="524823"/>
          <a:ext cx="191378" cy="2296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5400000">
        <a:off x="1515295" y="543961"/>
        <a:ext cx="137792" cy="133965"/>
      </dsp:txXfrm>
    </dsp:sp>
    <dsp:sp modelId="{C01DE266-86CA-4F24-B99A-9D1DB195815F}">
      <dsp:nvSpPr>
        <dsp:cNvPr id="0" name=""/>
        <dsp:cNvSpPr/>
      </dsp:nvSpPr>
      <dsp:spPr>
        <a:xfrm>
          <a:off x="633677" y="767236"/>
          <a:ext cx="1901027" cy="510342"/>
        </a:xfrm>
        <a:prstGeom prst="roundRect">
          <a:avLst>
            <a:gd name="adj" fmla="val 10000"/>
          </a:avLst>
        </a:prstGeom>
        <a:solidFill>
          <a:srgbClr val="37A9FF"/>
        </a:solidFill>
        <a:ln w="1079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Contemplation</a:t>
          </a:r>
        </a:p>
      </dsp:txBody>
      <dsp:txXfrm>
        <a:off x="648624" y="782183"/>
        <a:ext cx="1871133" cy="480448"/>
      </dsp:txXfrm>
    </dsp:sp>
    <dsp:sp modelId="{DF6000DC-C056-4480-BE7C-C0BD09E46ED6}">
      <dsp:nvSpPr>
        <dsp:cNvPr id="0" name=""/>
        <dsp:cNvSpPr/>
      </dsp:nvSpPr>
      <dsp:spPr>
        <a:xfrm rot="5400000">
          <a:off x="1488501" y="1290338"/>
          <a:ext cx="191378" cy="2296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5400000">
        <a:off x="1515295" y="1309476"/>
        <a:ext cx="137792" cy="133965"/>
      </dsp:txXfrm>
    </dsp:sp>
    <dsp:sp modelId="{C2403A94-EB2B-4C0C-AD43-CA6DAC9F7E15}">
      <dsp:nvSpPr>
        <dsp:cNvPr id="0" name=""/>
        <dsp:cNvSpPr/>
      </dsp:nvSpPr>
      <dsp:spPr>
        <a:xfrm>
          <a:off x="633677" y="1532750"/>
          <a:ext cx="1901027" cy="510342"/>
        </a:xfrm>
        <a:prstGeom prst="roundRect">
          <a:avLst>
            <a:gd name="adj" fmla="val 10000"/>
          </a:avLst>
        </a:prstGeom>
        <a:solidFill>
          <a:srgbClr val="92D050"/>
        </a:solidFill>
        <a:ln w="1079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Preparation</a:t>
          </a:r>
        </a:p>
      </dsp:txBody>
      <dsp:txXfrm>
        <a:off x="648624" y="1547697"/>
        <a:ext cx="1871133" cy="480448"/>
      </dsp:txXfrm>
    </dsp:sp>
    <dsp:sp modelId="{F7D60CF3-3D8A-4736-91E9-F93EAA60AC4E}">
      <dsp:nvSpPr>
        <dsp:cNvPr id="0" name=""/>
        <dsp:cNvSpPr/>
      </dsp:nvSpPr>
      <dsp:spPr>
        <a:xfrm rot="5400000">
          <a:off x="1488501" y="2055852"/>
          <a:ext cx="191378" cy="2296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5400000">
        <a:off x="1515295" y="2074990"/>
        <a:ext cx="137792" cy="133965"/>
      </dsp:txXfrm>
    </dsp:sp>
    <dsp:sp modelId="{9B4BA92D-48BF-4D80-BD33-FDB371D0B003}">
      <dsp:nvSpPr>
        <dsp:cNvPr id="0" name=""/>
        <dsp:cNvSpPr/>
      </dsp:nvSpPr>
      <dsp:spPr>
        <a:xfrm>
          <a:off x="633677" y="2298265"/>
          <a:ext cx="1901027" cy="510342"/>
        </a:xfrm>
        <a:prstGeom prst="roundRect">
          <a:avLst>
            <a:gd name="adj" fmla="val 10000"/>
          </a:avLst>
        </a:prstGeom>
        <a:solidFill>
          <a:srgbClr val="FF0000"/>
        </a:solidFill>
        <a:ln w="1079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Action</a:t>
          </a:r>
        </a:p>
      </dsp:txBody>
      <dsp:txXfrm>
        <a:off x="648624" y="2313212"/>
        <a:ext cx="1871133" cy="480448"/>
      </dsp:txXfrm>
    </dsp:sp>
    <dsp:sp modelId="{B9ECD7D5-BB77-4A47-9762-BD755C917821}">
      <dsp:nvSpPr>
        <dsp:cNvPr id="0" name=""/>
        <dsp:cNvSpPr/>
      </dsp:nvSpPr>
      <dsp:spPr>
        <a:xfrm rot="5400000">
          <a:off x="1488501" y="2821366"/>
          <a:ext cx="191378" cy="2296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5400000">
        <a:off x="1515295" y="2840504"/>
        <a:ext cx="137792" cy="133965"/>
      </dsp:txXfrm>
    </dsp:sp>
    <dsp:sp modelId="{617B11A2-E12E-49BD-AE78-8541556E8CCE}">
      <dsp:nvSpPr>
        <dsp:cNvPr id="0" name=""/>
        <dsp:cNvSpPr/>
      </dsp:nvSpPr>
      <dsp:spPr>
        <a:xfrm>
          <a:off x="633677" y="3063779"/>
          <a:ext cx="1901027" cy="510342"/>
        </a:xfrm>
        <a:prstGeom prst="roundRect">
          <a:avLst>
            <a:gd name="adj" fmla="val 10000"/>
          </a:avLst>
        </a:prstGeom>
        <a:solidFill>
          <a:srgbClr val="F7C9EE"/>
        </a:solidFill>
        <a:ln w="1079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Maintenance</a:t>
          </a:r>
        </a:p>
      </dsp:txBody>
      <dsp:txXfrm>
        <a:off x="648624" y="3078726"/>
        <a:ext cx="1871133" cy="480448"/>
      </dsp:txXfrm>
    </dsp:sp>
    <dsp:sp modelId="{6E8FF988-BE69-47B5-B928-85163105E0F8}">
      <dsp:nvSpPr>
        <dsp:cNvPr id="0" name=""/>
        <dsp:cNvSpPr/>
      </dsp:nvSpPr>
      <dsp:spPr>
        <a:xfrm rot="5400000">
          <a:off x="1488501" y="3586880"/>
          <a:ext cx="191378" cy="2296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5400000">
        <a:off x="1515295" y="3606018"/>
        <a:ext cx="137792" cy="133965"/>
      </dsp:txXfrm>
    </dsp:sp>
    <dsp:sp modelId="{8C033C10-8C8B-4D78-BB36-BA1778578BC1}">
      <dsp:nvSpPr>
        <dsp:cNvPr id="0" name=""/>
        <dsp:cNvSpPr/>
      </dsp:nvSpPr>
      <dsp:spPr>
        <a:xfrm>
          <a:off x="633677" y="3829293"/>
          <a:ext cx="1901027" cy="510342"/>
        </a:xfrm>
        <a:prstGeom prst="roundRect">
          <a:avLst>
            <a:gd name="adj" fmla="val 10000"/>
          </a:avLst>
        </a:prstGeom>
        <a:solidFill>
          <a:srgbClr val="BBFDC3"/>
        </a:solidFill>
        <a:ln w="1079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Relapse</a:t>
          </a:r>
        </a:p>
      </dsp:txBody>
      <dsp:txXfrm>
        <a:off x="648624" y="3844240"/>
        <a:ext cx="1871133" cy="48044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44" name="Straight Connector 43"/>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Slide Number Placeholder 6"/>
          <p:cNvSpPr>
            <a:spLocks noGrp="1"/>
          </p:cNvSpPr>
          <p:nvPr>
            <p:ph type="sldNum" sz="quarter" idx="3"/>
          </p:nvPr>
        </p:nvSpPr>
        <p:spPr>
          <a:xfrm>
            <a:off x="403350" y="8880855"/>
            <a:ext cx="281232" cy="105317"/>
          </a:xfrm>
          <a:prstGeom prst="rect">
            <a:avLst/>
          </a:prstGeom>
        </p:spPr>
        <p:txBody>
          <a:bodyPr vert="horz" wrap="square" lIns="0" tIns="0" rIns="0" bIns="0" rtlCol="0" anchor="b" anchorCtr="0"/>
          <a:lstStyle>
            <a:lvl1pPr marL="0" algn="l" defTabSz="914400" rtl="0" eaLnBrk="1" latinLnBrk="0" hangingPunct="1">
              <a:defRPr lang="en-US" sz="800" kern="1200" smtClean="0">
                <a:solidFill>
                  <a:schemeClr val="tx1"/>
                </a:solidFill>
                <a:latin typeface="+mn-lt"/>
                <a:ea typeface="+mn-ea"/>
                <a:cs typeface="+mn-cs"/>
              </a:defRPr>
            </a:lvl1pPr>
          </a:lstStyle>
          <a:p>
            <a:pPr algn="r"/>
            <a:fld id="{111E5896-917A-4035-A860-408E1EC3CD51}" type="slidenum">
              <a:rPr lang="en-US">
                <a:solidFill>
                  <a:srgbClr val="052049"/>
                </a:solidFill>
                <a:latin typeface="Arial" panose="020B0604020202020204" pitchFamily="34" charset="0"/>
                <a:cs typeface="Arial" panose="020B0604020202020204" pitchFamily="34" charset="0"/>
              </a:rPr>
              <a:pPr algn="r"/>
              <a:t>‹#›</a:t>
            </a:fld>
            <a:endParaRPr lang="en-US" dirty="0">
              <a:solidFill>
                <a:srgbClr val="052049"/>
              </a:solidFill>
              <a:latin typeface="Arial" panose="020B0604020202020204" pitchFamily="34" charset="0"/>
              <a:cs typeface="Arial" panose="020B0604020202020204" pitchFamily="34" charset="0"/>
            </a:endParaRPr>
          </a:p>
        </p:txBody>
      </p:sp>
      <p:pic>
        <p:nvPicPr>
          <p:cNvPr id="20"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02407" y="8866372"/>
            <a:ext cx="599982" cy="29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2"/>
          </p:nvPr>
        </p:nvSpPr>
        <p:spPr>
          <a:xfrm>
            <a:off x="636536" y="8821324"/>
            <a:ext cx="2971800" cy="131586"/>
          </a:xfrm>
          <a:prstGeom prst="rect">
            <a:avLst/>
          </a:prstGeom>
        </p:spPr>
        <p:txBody>
          <a:bodyPr vert="horz" lIns="91440" tIns="45720" rIns="91440" bIns="45720" rtlCol="0" anchor="t"/>
          <a:lstStyle>
            <a:lvl1pPr algn="l">
              <a:defRPr sz="1200"/>
            </a:lvl1pPr>
          </a:lstStyle>
          <a:p>
            <a:r>
              <a:rPr lang="en-US" sz="800" dirty="0">
                <a:solidFill>
                  <a:srgbClr val="052049"/>
                </a:solidFill>
                <a:latin typeface="Arial" panose="020B0604020202020204" pitchFamily="34" charset="0"/>
              </a:rPr>
              <a:t>| [footer text here]</a:t>
            </a:r>
          </a:p>
        </p:txBody>
      </p:sp>
    </p:spTree>
    <p:extLst>
      <p:ext uri="{BB962C8B-B14F-4D97-AF65-F5344CB8AC3E}">
        <p14:creationId xmlns:p14="http://schemas.microsoft.com/office/powerpoint/2010/main" val="182832942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12750" y="400050"/>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441268" y="4080297"/>
            <a:ext cx="5961120" cy="448056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29" name="Straight Connector 28"/>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407" y="8866372"/>
            <a:ext cx="599982" cy="29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6"/>
          <p:cNvSpPr>
            <a:spLocks noGrp="1"/>
          </p:cNvSpPr>
          <p:nvPr>
            <p:ph type="sldNum" sz="quarter" idx="5"/>
          </p:nvPr>
        </p:nvSpPr>
        <p:spPr>
          <a:xfrm>
            <a:off x="403350" y="8880855"/>
            <a:ext cx="281232" cy="105317"/>
          </a:xfrm>
          <a:prstGeom prst="rect">
            <a:avLst/>
          </a:prstGeom>
        </p:spPr>
        <p:txBody>
          <a:bodyPr vert="horz" wrap="square" lIns="0" tIns="0" rIns="0" bIns="0" rtlCol="0" anchor="b" anchorCtr="0"/>
          <a:lstStyle>
            <a:lvl1pPr marL="0" algn="l" defTabSz="914400" rtl="0" eaLnBrk="1" latinLnBrk="0" hangingPunct="1">
              <a:defRPr lang="en-US" sz="800" b="0" i="0" kern="1200" smtClean="0">
                <a:solidFill>
                  <a:schemeClr val="tx1"/>
                </a:solidFill>
                <a:latin typeface="Arial" panose="020B0604020202020204" pitchFamily="34" charset="0"/>
                <a:ea typeface="+mn-ea"/>
                <a:cs typeface="Arial" panose="020B0604020202020204" pitchFamily="34" charset="0"/>
              </a:defRPr>
            </a:lvl1pPr>
          </a:lstStyle>
          <a:p>
            <a:pPr algn="r"/>
            <a:fld id="{111E5896-917A-4035-A860-408E1EC3CD51}" type="slidenum">
              <a:rPr lang="en-US" smtClean="0">
                <a:solidFill>
                  <a:srgbClr val="052049"/>
                </a:solidFill>
              </a:rPr>
              <a:pPr algn="r"/>
              <a:t>‹#›</a:t>
            </a:fld>
            <a:endParaRPr lang="en-US" dirty="0">
              <a:solidFill>
                <a:srgbClr val="052049"/>
              </a:solidFill>
            </a:endParaRPr>
          </a:p>
        </p:txBody>
      </p:sp>
      <p:sp>
        <p:nvSpPr>
          <p:cNvPr id="10" name="Footer Placeholder 3"/>
          <p:cNvSpPr>
            <a:spLocks noGrp="1"/>
          </p:cNvSpPr>
          <p:nvPr>
            <p:ph type="ftr" sz="quarter" idx="4"/>
          </p:nvPr>
        </p:nvSpPr>
        <p:spPr>
          <a:xfrm>
            <a:off x="636536" y="8821324"/>
            <a:ext cx="2971800" cy="131586"/>
          </a:xfrm>
          <a:prstGeom prst="rect">
            <a:avLst/>
          </a:prstGeom>
        </p:spPr>
        <p:txBody>
          <a:bodyPr vert="horz" lIns="91440" tIns="45720" rIns="91440" bIns="45720" rtlCol="0" anchor="t"/>
          <a:lstStyle>
            <a:lvl1pPr algn="l">
              <a:defRPr sz="1200" b="0" i="0">
                <a:latin typeface="Arial" panose="020B0604020202020204" pitchFamily="34" charset="0"/>
              </a:defRPr>
            </a:lvl1pPr>
          </a:lstStyle>
          <a:p>
            <a:r>
              <a:rPr lang="en-US" sz="800" dirty="0">
                <a:solidFill>
                  <a:srgbClr val="052049"/>
                </a:solidFill>
              </a:rPr>
              <a:t>| [footer text here]</a:t>
            </a:r>
          </a:p>
        </p:txBody>
      </p:sp>
      <p:sp>
        <p:nvSpPr>
          <p:cNvPr id="2" name="Date Placeholder 1"/>
          <p:cNvSpPr>
            <a:spLocks noGrp="1"/>
          </p:cNvSpPr>
          <p:nvPr>
            <p:ph type="dt" idx="1"/>
          </p:nvPr>
        </p:nvSpPr>
        <p:spPr>
          <a:xfrm>
            <a:off x="3884613" y="3"/>
            <a:ext cx="2971800" cy="466725"/>
          </a:xfrm>
          <a:prstGeom prst="rect">
            <a:avLst/>
          </a:prstGeom>
        </p:spPr>
        <p:txBody>
          <a:bodyPr vert="horz" lIns="91440" tIns="45720" rIns="91440" bIns="45720" rtlCol="0"/>
          <a:lstStyle>
            <a:lvl1pPr algn="r">
              <a:defRPr sz="1200" b="0" i="0">
                <a:latin typeface="Arial" panose="020B0604020202020204" pitchFamily="34" charset="0"/>
              </a:defRPr>
            </a:lvl1pPr>
          </a:lstStyle>
          <a:p>
            <a:fld id="{EF798EC2-7587-174C-8F9B-BEC1CFBF2B9A}" type="datetimeFigureOut">
              <a:rPr lang="en-US" smtClean="0"/>
              <a:pPr/>
              <a:t>7/2/25</a:t>
            </a:fld>
            <a:endParaRPr lang="en-US" dirty="0"/>
          </a:p>
        </p:txBody>
      </p:sp>
    </p:spTree>
    <p:extLst>
      <p:ext uri="{BB962C8B-B14F-4D97-AF65-F5344CB8AC3E}">
        <p14:creationId xmlns:p14="http://schemas.microsoft.com/office/powerpoint/2010/main" val="450748310"/>
      </p:ext>
    </p:extLst>
  </p:cSld>
  <p:clrMap bg1="lt1" tx1="dk1" bg2="lt2" tx2="dk2" accent1="accent1" accent2="accent2" accent3="accent3" accent4="accent4" accent5="accent5" accent6="accent6" hlink="hlink" folHlink="folHlink"/>
  <p:hf hdr="0" dt="0"/>
  <p:notesStyle>
    <a:lvl1pPr marL="152396" indent="-152396" algn="l" defTabSz="1219170" rtl="0" eaLnBrk="1" latinLnBrk="0" hangingPunct="1">
      <a:spcBef>
        <a:spcPts val="1067"/>
      </a:spcBef>
      <a:buClr>
        <a:srgbClr val="178CCB"/>
      </a:buClr>
      <a:buFont typeface="Arial" pitchFamily="34" charset="0"/>
      <a:buChar char="•"/>
      <a:defRPr sz="1600" b="0" i="0" kern="1200">
        <a:solidFill>
          <a:srgbClr val="052049"/>
        </a:solidFill>
        <a:latin typeface="Arial" panose="020B0604020202020204" pitchFamily="34" charset="0"/>
        <a:ea typeface="+mn-ea"/>
        <a:cs typeface="Arial" panose="020B0604020202020204" pitchFamily="34" charset="0"/>
      </a:defRPr>
    </a:lvl1pPr>
    <a:lvl2pPr marL="380990" indent="-150280" algn="l" defTabSz="1219170" rtl="0" eaLnBrk="1" latinLnBrk="0" hangingPunct="1">
      <a:spcBef>
        <a:spcPts val="267"/>
      </a:spcBef>
      <a:buClr>
        <a:srgbClr val="178CCB"/>
      </a:buClr>
      <a:buFont typeface="Arial" pitchFamily="34" charset="0"/>
      <a:buChar char="•"/>
      <a:defRPr sz="1467" b="0" i="0" kern="1200">
        <a:solidFill>
          <a:srgbClr val="052049"/>
        </a:solidFill>
        <a:latin typeface="Arial" panose="020B0604020202020204" pitchFamily="34" charset="0"/>
        <a:ea typeface="+mn-ea"/>
        <a:cs typeface="Arial" panose="020B0604020202020204" pitchFamily="34" charset="0"/>
      </a:defRPr>
    </a:lvl2pPr>
    <a:lvl3pPr marL="537620" indent="-156629" algn="l" defTabSz="1219170" rtl="0" eaLnBrk="1" latinLnBrk="0" hangingPunct="1">
      <a:spcBef>
        <a:spcPts val="267"/>
      </a:spcBef>
      <a:buClr>
        <a:srgbClr val="178CCB"/>
      </a:buClr>
      <a:buFont typeface="Arial" pitchFamily="34" charset="0"/>
      <a:buChar char="•"/>
      <a:defRPr sz="1400" b="0" i="0" kern="1200">
        <a:solidFill>
          <a:srgbClr val="052049"/>
        </a:solidFill>
        <a:latin typeface="Arial" panose="020B0604020202020204" pitchFamily="34" charset="0"/>
        <a:ea typeface="+mn-ea"/>
        <a:cs typeface="Arial" panose="020B0604020202020204" pitchFamily="34" charset="0"/>
      </a:defRPr>
    </a:lvl3pPr>
    <a:lvl4pPr marL="759865" indent="-150280" algn="l" defTabSz="1219170" rtl="0" eaLnBrk="1" latinLnBrk="0" hangingPunct="1">
      <a:spcBef>
        <a:spcPts val="267"/>
      </a:spcBef>
      <a:buClr>
        <a:srgbClr val="178CCB"/>
      </a:buClr>
      <a:buFont typeface="Arial" pitchFamily="34" charset="0"/>
      <a:buChar char="•"/>
      <a:defRPr sz="1400" b="0" i="0" kern="1200">
        <a:solidFill>
          <a:srgbClr val="052049"/>
        </a:solidFill>
        <a:latin typeface="Arial" panose="020B0604020202020204" pitchFamily="34" charset="0"/>
        <a:ea typeface="+mn-ea"/>
        <a:cs typeface="Arial" panose="020B0604020202020204" pitchFamily="34" charset="0"/>
      </a:defRPr>
    </a:lvl4pPr>
    <a:lvl5pPr marL="609585" indent="152396" algn="l" defTabSz="1219170" rtl="0" eaLnBrk="1" latinLnBrk="0" hangingPunct="1">
      <a:buFont typeface="Arial" pitchFamily="34" charset="0"/>
      <a:buChar char="•"/>
      <a:defRPr sz="1400" kern="1200">
        <a:solidFill>
          <a:schemeClr val="tx1"/>
        </a:solidFill>
        <a:latin typeface="+mn-lt"/>
        <a:ea typeface="+mn-ea"/>
        <a:cs typeface="Arial"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rPr>
              <a:pPr algn="r"/>
              <a:t>1</a:t>
            </a:fld>
            <a:endParaRPr lang="en-US" dirty="0">
              <a:solidFill>
                <a:srgbClr val="052049"/>
              </a:solidFill>
            </a:endParaRPr>
          </a:p>
        </p:txBody>
      </p:sp>
      <p:sp>
        <p:nvSpPr>
          <p:cNvPr id="5" name="Footer Placeholder 4"/>
          <p:cNvSpPr>
            <a:spLocks noGrp="1"/>
          </p:cNvSpPr>
          <p:nvPr>
            <p:ph type="ftr" sz="quarter" idx="4"/>
          </p:nvPr>
        </p:nvSpPr>
        <p:spPr/>
        <p:txBody>
          <a:bodyPr/>
          <a:lstStyle/>
          <a:p>
            <a:r>
              <a:rPr lang="en-US" sz="800">
                <a:solidFill>
                  <a:srgbClr val="052049"/>
                </a:solidFill>
              </a:rPr>
              <a:t>| [footer text here]</a:t>
            </a:r>
            <a:endParaRPr lang="en-US" sz="800" dirty="0">
              <a:solidFill>
                <a:srgbClr val="052049"/>
              </a:solidFill>
            </a:endParaRPr>
          </a:p>
        </p:txBody>
      </p:sp>
    </p:spTree>
    <p:extLst>
      <p:ext uri="{BB962C8B-B14F-4D97-AF65-F5344CB8AC3E}">
        <p14:creationId xmlns:p14="http://schemas.microsoft.com/office/powerpoint/2010/main" val="3914190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can we move past ambivalence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way is to explore thoughts and feelings about a specific behavior change that can help you voice all sides of making a change rather than just defending the status quo. It helps us to carefully determine the balance between the pros and cons, to determine </a:t>
            </a:r>
            <a:r>
              <a:rPr lang="en-US" u="sng" dirty="0"/>
              <a:t>what we’re willing to do </a:t>
            </a:r>
            <a:r>
              <a:rPr lang="en-US" dirty="0"/>
              <a:t>and if it’s in alignment with our value-based goal.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Let’s look at a specific example of how we can move past ambivalence about starting an exercise program of brisk walking every day. </a:t>
            </a:r>
          </a:p>
          <a:p>
            <a:r>
              <a:rPr lang="en-US" dirty="0"/>
              <a:t>If I don’t do anything or stay inactive, then the cons are that </a:t>
            </a:r>
            <a:r>
              <a:rPr lang="en-US" u="sng" dirty="0"/>
              <a:t>I wont get the health benefits</a:t>
            </a:r>
            <a:r>
              <a:rPr lang="en-US" dirty="0"/>
              <a:t>. The pros are that I have more time to do other things. </a:t>
            </a:r>
          </a:p>
          <a:p>
            <a:r>
              <a:rPr lang="en-US" dirty="0"/>
              <a:t>If I do start something, then I’ll have to feel the pain of it, and have less time to do other things. The pros of starting an exercise program are health benefits, as well as improved mood/sleep and feeling overall better. </a:t>
            </a:r>
          </a:p>
          <a:p>
            <a:endParaRPr lang="en-US" dirty="0"/>
          </a:p>
          <a:p>
            <a:r>
              <a:rPr lang="en-US" dirty="0"/>
              <a:t>Ask participants to choose a behavior expressed today or use example of keeping a food diary.</a:t>
            </a:r>
          </a:p>
          <a:p>
            <a:r>
              <a:rPr lang="en-US" dirty="0"/>
              <a:t>Summarize the cons of staying the same and the pros of changing–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Debrief by asking members to mention something they notice on the chart that is meaningful to them.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If they identify something on the pro-change side, how can they use that to support making a change? The pros of changing may represent the motivation for change</a:t>
            </a:r>
          </a:p>
          <a:p>
            <a:r>
              <a:rPr lang="en-US" dirty="0"/>
              <a:t>- If they identify something on the status quo side, how can they overcome that or compensate for its loss by replacing it with something that fills the void?</a:t>
            </a:r>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rPr>
              <a:pPr algn="r"/>
              <a:t>10</a:t>
            </a:fld>
            <a:endParaRPr lang="en-US" dirty="0">
              <a:solidFill>
                <a:srgbClr val="052049"/>
              </a:solidFill>
            </a:endParaRPr>
          </a:p>
        </p:txBody>
      </p:sp>
      <p:sp>
        <p:nvSpPr>
          <p:cNvPr id="5" name="Footer Placeholder 4"/>
          <p:cNvSpPr>
            <a:spLocks noGrp="1"/>
          </p:cNvSpPr>
          <p:nvPr>
            <p:ph type="ftr" sz="quarter" idx="4"/>
          </p:nvPr>
        </p:nvSpPr>
        <p:spPr/>
        <p:txBody>
          <a:bodyPr/>
          <a:lstStyle/>
          <a:p>
            <a:r>
              <a:rPr lang="en-US" sz="800">
                <a:solidFill>
                  <a:srgbClr val="052049"/>
                </a:solidFill>
              </a:rPr>
              <a:t>| [footer text here]</a:t>
            </a:r>
            <a:endParaRPr lang="en-US" sz="800" dirty="0">
              <a:solidFill>
                <a:srgbClr val="052049"/>
              </a:solidFill>
            </a:endParaRPr>
          </a:p>
        </p:txBody>
      </p:sp>
    </p:spTree>
    <p:extLst>
      <p:ext uri="{BB962C8B-B14F-4D97-AF65-F5344CB8AC3E}">
        <p14:creationId xmlns:p14="http://schemas.microsoft.com/office/powerpoint/2010/main" val="2030946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u="none" dirty="0">
                <a:solidFill>
                  <a:srgbClr val="FF0000"/>
                </a:solidFill>
              </a:rPr>
              <a:t>When the pros of making a change outweigh the cons, we move into the preparation or planning stage.</a:t>
            </a:r>
            <a:endParaRPr lang="en-US" sz="1600" b="0" dirty="0"/>
          </a:p>
          <a:p>
            <a:r>
              <a:rPr lang="en-US" sz="1600" b="0" dirty="0"/>
              <a:t>Tasks: </a:t>
            </a:r>
          </a:p>
          <a:p>
            <a:pPr marL="171450" indent="-171450">
              <a:buFontTx/>
              <a:buChar char="-"/>
            </a:pPr>
            <a:r>
              <a:rPr lang="en-US" sz="1600" b="0" dirty="0"/>
              <a:t>Self monitor and noticing a habit you would like to change, learn its patterns and its data to understand why/how/when happens</a:t>
            </a:r>
          </a:p>
          <a:p>
            <a:pPr marL="171450" indent="-171450">
              <a:buFontTx/>
              <a:buChar char="-"/>
            </a:pPr>
            <a:r>
              <a:rPr lang="en-US" sz="1600" b="0" dirty="0"/>
              <a:t>Goal setting: </a:t>
            </a:r>
            <a:r>
              <a:rPr lang="en-US" sz="1600" b="0" u="none" dirty="0">
                <a:solidFill>
                  <a:srgbClr val="FF0000"/>
                </a:solidFill>
              </a:rPr>
              <a:t>Thinking about the details or small steps of changing a habit--  Transitioning from the big picture thinking on what value the change would bring us</a:t>
            </a:r>
          </a:p>
          <a:p>
            <a:endParaRPr lang="en-US" sz="1600" b="0" u="sng" dirty="0">
              <a:solidFill>
                <a:srgbClr val="FF0000"/>
              </a:solidFill>
            </a:endParaRPr>
          </a:p>
          <a:p>
            <a:r>
              <a:rPr lang="en-US" sz="1600" b="0" u="sng" dirty="0">
                <a:solidFill>
                  <a:srgbClr val="FF0000"/>
                </a:solidFill>
              </a:rPr>
              <a:t>Holds back:  </a:t>
            </a:r>
            <a:r>
              <a:rPr lang="en-US" sz="1600" b="0" dirty="0"/>
              <a:t>underestimating preparation, and not taking steps needed prior to action</a:t>
            </a:r>
          </a:p>
          <a:p>
            <a:r>
              <a:rPr lang="en-US" sz="1600" b="0" u="sng" dirty="0">
                <a:solidFill>
                  <a:srgbClr val="00B050"/>
                </a:solidFill>
              </a:rPr>
              <a:t>Moves forward</a:t>
            </a:r>
            <a:r>
              <a:rPr lang="en-US" sz="1600" b="0" dirty="0"/>
              <a:t>:  getting help, being specific, telling friends </a:t>
            </a:r>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rPr>
              <a:pPr algn="r"/>
              <a:t>11</a:t>
            </a:fld>
            <a:endParaRPr lang="en-US" dirty="0">
              <a:solidFill>
                <a:srgbClr val="052049"/>
              </a:solidFill>
            </a:endParaRPr>
          </a:p>
        </p:txBody>
      </p:sp>
      <p:sp>
        <p:nvSpPr>
          <p:cNvPr id="5" name="Footer Placeholder 4"/>
          <p:cNvSpPr>
            <a:spLocks noGrp="1"/>
          </p:cNvSpPr>
          <p:nvPr>
            <p:ph type="ftr" sz="quarter" idx="4"/>
          </p:nvPr>
        </p:nvSpPr>
        <p:spPr/>
        <p:txBody>
          <a:bodyPr/>
          <a:lstStyle/>
          <a:p>
            <a:r>
              <a:rPr lang="en-US" sz="800">
                <a:solidFill>
                  <a:srgbClr val="052049"/>
                </a:solidFill>
              </a:rPr>
              <a:t>| [footer text here]</a:t>
            </a:r>
            <a:endParaRPr lang="en-US" sz="800" dirty="0">
              <a:solidFill>
                <a:srgbClr val="052049"/>
              </a:solidFill>
            </a:endParaRPr>
          </a:p>
        </p:txBody>
      </p:sp>
    </p:spTree>
    <p:extLst>
      <p:ext uri="{BB962C8B-B14F-4D97-AF65-F5344CB8AC3E}">
        <p14:creationId xmlns:p14="http://schemas.microsoft.com/office/powerpoint/2010/main" val="1589815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goal tracker is a good tool for you to clearly identify some specific habits that you can work on, understand what the obstacles are and how you can potentially overcome them.</a:t>
            </a:r>
          </a:p>
          <a:p>
            <a:r>
              <a:rPr lang="en-US" dirty="0"/>
              <a:t>By identifying potential obstacles –we are creating a plan to address what life throws at us when we are making our plans.</a:t>
            </a:r>
            <a:endParaRPr lang="en-US" i="1" dirty="0"/>
          </a:p>
          <a:p>
            <a:endParaRPr lang="en-US" dirty="0"/>
          </a:p>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rPr>
              <a:pPr algn="r"/>
              <a:t>12</a:t>
            </a:fld>
            <a:endParaRPr lang="en-US" dirty="0">
              <a:solidFill>
                <a:srgbClr val="052049"/>
              </a:solidFill>
            </a:endParaRPr>
          </a:p>
        </p:txBody>
      </p:sp>
      <p:sp>
        <p:nvSpPr>
          <p:cNvPr id="5" name="Footer Placeholder 4"/>
          <p:cNvSpPr>
            <a:spLocks noGrp="1"/>
          </p:cNvSpPr>
          <p:nvPr>
            <p:ph type="ftr" sz="quarter" idx="4"/>
          </p:nvPr>
        </p:nvSpPr>
        <p:spPr/>
        <p:txBody>
          <a:bodyPr/>
          <a:lstStyle/>
          <a:p>
            <a:r>
              <a:rPr lang="en-US" sz="800">
                <a:solidFill>
                  <a:srgbClr val="052049"/>
                </a:solidFill>
              </a:rPr>
              <a:t>| [footer text here]</a:t>
            </a:r>
            <a:endParaRPr lang="en-US" sz="800" dirty="0">
              <a:solidFill>
                <a:srgbClr val="052049"/>
              </a:solidFill>
            </a:endParaRPr>
          </a:p>
        </p:txBody>
      </p:sp>
    </p:spTree>
    <p:extLst>
      <p:ext uri="{BB962C8B-B14F-4D97-AF65-F5344CB8AC3E}">
        <p14:creationId xmlns:p14="http://schemas.microsoft.com/office/powerpoint/2010/main" val="719622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2396" marR="0" lvl="0" indent="-152396" algn="l" defTabSz="1219170" rtl="0" eaLnBrk="1" fontAlgn="auto" latinLnBrk="0" hangingPunct="1">
              <a:lnSpc>
                <a:spcPct val="100000"/>
              </a:lnSpc>
              <a:spcBef>
                <a:spcPts val="1067"/>
              </a:spcBef>
              <a:spcAft>
                <a:spcPts val="0"/>
              </a:spcAft>
              <a:buClr>
                <a:srgbClr val="178CCB"/>
              </a:buClr>
              <a:buSzTx/>
              <a:buFont typeface="Arial" pitchFamily="34" charset="0"/>
              <a:buChar char="•"/>
              <a:tabLst/>
              <a:defRPr/>
            </a:pPr>
            <a:r>
              <a:rPr lang="en-US" dirty="0"/>
              <a:t>Food diary is a way to self monitor what you’re eating</a:t>
            </a:r>
          </a:p>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rPr>
              <a:pPr algn="r"/>
              <a:t>13</a:t>
            </a:fld>
            <a:endParaRPr lang="en-US" dirty="0">
              <a:solidFill>
                <a:srgbClr val="052049"/>
              </a:solidFill>
            </a:endParaRPr>
          </a:p>
        </p:txBody>
      </p:sp>
      <p:sp>
        <p:nvSpPr>
          <p:cNvPr id="5" name="Footer Placeholder 4"/>
          <p:cNvSpPr>
            <a:spLocks noGrp="1"/>
          </p:cNvSpPr>
          <p:nvPr>
            <p:ph type="ftr" sz="quarter" idx="4"/>
          </p:nvPr>
        </p:nvSpPr>
        <p:spPr/>
        <p:txBody>
          <a:bodyPr/>
          <a:lstStyle/>
          <a:p>
            <a:r>
              <a:rPr lang="en-US" sz="800">
                <a:solidFill>
                  <a:srgbClr val="052049"/>
                </a:solidFill>
              </a:rPr>
              <a:t>| [footer text here]</a:t>
            </a:r>
            <a:endParaRPr lang="en-US" sz="800" dirty="0">
              <a:solidFill>
                <a:srgbClr val="052049"/>
              </a:solidFill>
            </a:endParaRPr>
          </a:p>
        </p:txBody>
      </p:sp>
    </p:spTree>
    <p:extLst>
      <p:ext uri="{BB962C8B-B14F-4D97-AF65-F5344CB8AC3E}">
        <p14:creationId xmlns:p14="http://schemas.microsoft.com/office/powerpoint/2010/main" val="363280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What’s the best way to set a goal? Setting a SMART goal breaks things down to to smaller, actionable items or SMART goals which are specific, measurable, attainable, relevant and time sensitive.  </a:t>
            </a:r>
          </a:p>
          <a:p>
            <a:r>
              <a:rPr lang="en-US" sz="1600" b="0" i="1" kern="1200" dirty="0">
                <a:solidFill>
                  <a:schemeClr val="tx1"/>
                </a:solidFill>
                <a:effectLst/>
                <a:latin typeface="Arial" panose="020B0604020202020204" pitchFamily="34" charset="0"/>
                <a:ea typeface="+mn-ea"/>
                <a:cs typeface="Arial" panose="020B0604020202020204" pitchFamily="34" charset="0"/>
              </a:rPr>
              <a:t>Optional: </a:t>
            </a:r>
            <a:endParaRPr lang="en-US" dirty="0"/>
          </a:p>
          <a:p>
            <a:r>
              <a:rPr lang="en-US" sz="1600" b="1" i="1" kern="1200" dirty="0">
                <a:solidFill>
                  <a:schemeClr val="tx1"/>
                </a:solidFill>
                <a:effectLst/>
                <a:latin typeface="Arial" panose="020B0604020202020204" pitchFamily="34" charset="0"/>
                <a:ea typeface="+mn-ea"/>
                <a:cs typeface="Arial" panose="020B0604020202020204" pitchFamily="34" charset="0"/>
              </a:rPr>
              <a:t>S</a:t>
            </a:r>
            <a:r>
              <a:rPr lang="en-US" sz="1600" b="0" i="1" kern="1200" dirty="0">
                <a:solidFill>
                  <a:schemeClr val="tx1"/>
                </a:solidFill>
                <a:effectLst/>
                <a:latin typeface="Arial" panose="020B0604020202020204" pitchFamily="34" charset="0"/>
                <a:ea typeface="+mn-ea"/>
                <a:cs typeface="Arial" panose="020B0604020202020204" pitchFamily="34" charset="0"/>
              </a:rPr>
              <a:t>pecific: specify the actions you will take, when and where you will do so, and who or what is involved. Example of a vague or non-specific goal: “I will spend more time with my kids.” A specific goal: “I will take the kids to the park on Saturday to play baseball.” A non-specific goal: “I will be more loving towards my wife.” A specific goal: “I will ring my wife at lunchtime and tell her I love her.”</a:t>
            </a:r>
            <a:r>
              <a:rPr lang="en-US" i="1" dirty="0"/>
              <a:t> </a:t>
            </a:r>
            <a:endParaRPr lang="en-US" dirty="0"/>
          </a:p>
          <a:p>
            <a:r>
              <a:rPr lang="en-US" sz="1600" b="1" i="1" kern="1200" dirty="0">
                <a:solidFill>
                  <a:schemeClr val="tx1"/>
                </a:solidFill>
                <a:effectLst/>
                <a:latin typeface="Arial" panose="020B0604020202020204" pitchFamily="34" charset="0"/>
                <a:ea typeface="+mn-ea"/>
                <a:cs typeface="Arial" panose="020B0604020202020204" pitchFamily="34" charset="0"/>
              </a:rPr>
              <a:t>M</a:t>
            </a:r>
            <a:r>
              <a:rPr lang="en-US" sz="1600" b="0" i="1" kern="1200" dirty="0">
                <a:solidFill>
                  <a:schemeClr val="tx1"/>
                </a:solidFill>
                <a:effectLst/>
                <a:latin typeface="Arial" panose="020B0604020202020204" pitchFamily="34" charset="0"/>
                <a:ea typeface="+mn-ea"/>
                <a:cs typeface="Arial" panose="020B0604020202020204" pitchFamily="34" charset="0"/>
              </a:rPr>
              <a:t>easurable</a:t>
            </a:r>
            <a:r>
              <a:rPr lang="en-US" sz="1600" b="1" i="1" kern="1200" dirty="0">
                <a:solidFill>
                  <a:schemeClr val="tx1"/>
                </a:solidFill>
                <a:effectLst/>
                <a:latin typeface="Arial" panose="020B0604020202020204" pitchFamily="34" charset="0"/>
                <a:ea typeface="+mn-ea"/>
                <a:cs typeface="Arial" panose="020B0604020202020204" pitchFamily="34" charset="0"/>
              </a:rPr>
              <a:t> </a:t>
            </a:r>
            <a:r>
              <a:rPr lang="en-US" sz="1600" b="0" i="1" kern="1200" dirty="0">
                <a:solidFill>
                  <a:schemeClr val="tx1"/>
                </a:solidFill>
                <a:effectLst/>
                <a:latin typeface="Arial" panose="020B0604020202020204" pitchFamily="34" charset="0"/>
                <a:ea typeface="+mn-ea"/>
                <a:cs typeface="Arial" panose="020B0604020202020204" pitchFamily="34" charset="0"/>
              </a:rPr>
              <a:t>or</a:t>
            </a:r>
            <a:r>
              <a:rPr lang="en-US" sz="1600" b="1" i="1" kern="1200" dirty="0">
                <a:solidFill>
                  <a:schemeClr val="tx1"/>
                </a:solidFill>
                <a:effectLst/>
                <a:latin typeface="Arial" panose="020B0604020202020204" pitchFamily="34" charset="0"/>
                <a:ea typeface="+mn-ea"/>
                <a:cs typeface="Arial" panose="020B0604020202020204" pitchFamily="34" charset="0"/>
              </a:rPr>
              <a:t> M</a:t>
            </a:r>
            <a:r>
              <a:rPr lang="en-US" sz="1600" b="0" i="1" kern="1200" dirty="0">
                <a:solidFill>
                  <a:schemeClr val="tx1"/>
                </a:solidFill>
                <a:effectLst/>
                <a:latin typeface="Arial" panose="020B0604020202020204" pitchFamily="34" charset="0"/>
                <a:ea typeface="+mn-ea"/>
                <a:cs typeface="Arial" panose="020B0604020202020204" pitchFamily="34" charset="0"/>
              </a:rPr>
              <a:t>eaningful: The goal should be personally meaningful to you. If it is genuinely guided by your values, as opposed to following a rigid rule, or trying to please others, or trying to avoid some pain, then it will be meaningful. If it lacks a sense of meaning or purpose, check in and see if it is really guided by your values.</a:t>
            </a:r>
            <a:r>
              <a:rPr lang="en-US" i="1" dirty="0"/>
              <a:t> </a:t>
            </a:r>
            <a:endParaRPr lang="en-US" sz="1600" b="0" i="0" kern="1200" dirty="0">
              <a:solidFill>
                <a:schemeClr val="tx1"/>
              </a:solidFill>
              <a:effectLst/>
              <a:latin typeface="Arial" panose="020B0604020202020204" pitchFamily="34" charset="0"/>
              <a:ea typeface="+mn-ea"/>
              <a:cs typeface="Arial" panose="020B0604020202020204" pitchFamily="34" charset="0"/>
            </a:endParaRPr>
          </a:p>
          <a:p>
            <a:r>
              <a:rPr lang="en-US" sz="1600" b="1" i="1" kern="1200" dirty="0">
                <a:solidFill>
                  <a:schemeClr val="tx1"/>
                </a:solidFill>
                <a:effectLst/>
                <a:latin typeface="Arial" panose="020B0604020202020204" pitchFamily="34" charset="0"/>
                <a:ea typeface="+mn-ea"/>
                <a:cs typeface="Arial" panose="020B0604020202020204" pitchFamily="34" charset="0"/>
              </a:rPr>
              <a:t>A</a:t>
            </a:r>
            <a:r>
              <a:rPr lang="en-US" sz="1600" b="0" i="1" kern="1200" dirty="0">
                <a:solidFill>
                  <a:schemeClr val="tx1"/>
                </a:solidFill>
                <a:effectLst/>
                <a:latin typeface="Arial" panose="020B0604020202020204" pitchFamily="34" charset="0"/>
                <a:ea typeface="+mn-ea"/>
                <a:cs typeface="Arial" panose="020B0604020202020204" pitchFamily="34" charset="0"/>
              </a:rPr>
              <a:t>ttainable: Does the goal help you to take your life forwards in a direction that, as far as you can predict, is likely to improve the quality of that life?</a:t>
            </a:r>
            <a:r>
              <a:rPr lang="en-US" i="1" dirty="0"/>
              <a:t> </a:t>
            </a:r>
            <a:endParaRPr lang="en-US" sz="1600" b="0" i="0" kern="1200" dirty="0">
              <a:solidFill>
                <a:schemeClr val="tx1"/>
              </a:solidFill>
              <a:effectLst/>
              <a:latin typeface="Arial" panose="020B0604020202020204" pitchFamily="34" charset="0"/>
              <a:ea typeface="+mn-ea"/>
              <a:cs typeface="Arial" panose="020B0604020202020204" pitchFamily="34" charset="0"/>
            </a:endParaRPr>
          </a:p>
          <a:p>
            <a:r>
              <a:rPr lang="en-US" sz="1600" b="1" i="1" kern="1200" dirty="0">
                <a:solidFill>
                  <a:schemeClr val="tx1"/>
                </a:solidFill>
                <a:effectLst/>
                <a:latin typeface="Arial" panose="020B0604020202020204" pitchFamily="34" charset="0"/>
                <a:ea typeface="+mn-ea"/>
                <a:cs typeface="Arial" panose="020B0604020202020204" pitchFamily="34" charset="0"/>
              </a:rPr>
              <a:t>R</a:t>
            </a:r>
            <a:r>
              <a:rPr lang="en-US" sz="1600" b="0" i="1" kern="1200" dirty="0">
                <a:solidFill>
                  <a:schemeClr val="tx1"/>
                </a:solidFill>
                <a:effectLst/>
                <a:latin typeface="Arial" panose="020B0604020202020204" pitchFamily="34" charset="0"/>
                <a:ea typeface="+mn-ea"/>
                <a:cs typeface="Arial" panose="020B0604020202020204" pitchFamily="34" charset="0"/>
              </a:rPr>
              <a:t>ealistic: The goal should be realistically achievable. Take into account your health, competing demands on your time, financial status, and whether you have the skills to achieve it.</a:t>
            </a:r>
            <a:r>
              <a:rPr lang="en-US" i="1" dirty="0"/>
              <a:t> </a:t>
            </a:r>
            <a:endParaRPr lang="en-US" sz="1600" b="0" i="0" kern="1200" dirty="0">
              <a:solidFill>
                <a:schemeClr val="tx1"/>
              </a:solidFill>
              <a:effectLst/>
              <a:latin typeface="Arial" panose="020B0604020202020204" pitchFamily="34" charset="0"/>
              <a:ea typeface="+mn-ea"/>
              <a:cs typeface="Arial" panose="020B0604020202020204" pitchFamily="34" charset="0"/>
            </a:endParaRPr>
          </a:p>
          <a:p>
            <a:r>
              <a:rPr lang="en-US" sz="1600" b="1" i="1" kern="1200" dirty="0">
                <a:solidFill>
                  <a:schemeClr val="tx1"/>
                </a:solidFill>
                <a:effectLst/>
                <a:latin typeface="Arial" panose="020B0604020202020204" pitchFamily="34" charset="0"/>
                <a:ea typeface="+mn-ea"/>
                <a:cs typeface="Arial" panose="020B0604020202020204" pitchFamily="34" charset="0"/>
              </a:rPr>
              <a:t>T</a:t>
            </a:r>
            <a:r>
              <a:rPr lang="en-US" sz="1600" b="0" i="1" kern="1200" dirty="0">
                <a:solidFill>
                  <a:schemeClr val="tx1"/>
                </a:solidFill>
                <a:effectLst/>
                <a:latin typeface="Arial" panose="020B0604020202020204" pitchFamily="34" charset="0"/>
                <a:ea typeface="+mn-ea"/>
                <a:cs typeface="Arial" panose="020B0604020202020204" pitchFamily="34" charset="0"/>
              </a:rPr>
              <a:t>ime-bound: to increase the specificity of your goal, set a day, date and time for it</a:t>
            </a:r>
            <a:r>
              <a:rPr lang="en-US" sz="1600" b="0" i="0" kern="1200" dirty="0">
                <a:solidFill>
                  <a:schemeClr val="tx1"/>
                </a:solidFill>
                <a:effectLst/>
                <a:latin typeface="Arial" panose="020B0604020202020204" pitchFamily="34" charset="0"/>
                <a:ea typeface="+mn-ea"/>
                <a:cs typeface="Arial" panose="020B0604020202020204" pitchFamily="34" charset="0"/>
              </a:rPr>
              <a:t>. </a:t>
            </a:r>
            <a:r>
              <a:rPr lang="en-US" sz="1600" b="0" i="1" kern="1200" dirty="0">
                <a:solidFill>
                  <a:schemeClr val="tx1"/>
                </a:solidFill>
                <a:effectLst/>
                <a:latin typeface="Arial" panose="020B0604020202020204" pitchFamily="34" charset="0"/>
                <a:ea typeface="+mn-ea"/>
                <a:cs typeface="Arial" panose="020B0604020202020204" pitchFamily="34" charset="0"/>
              </a:rPr>
              <a:t>If this is not possible, set as accurate a time limit as you can</a:t>
            </a:r>
            <a:r>
              <a:rPr lang="en-US" i="1" dirty="0"/>
              <a:t> </a:t>
            </a:r>
            <a:endParaRPr lang="en-US" sz="1600" b="0" i="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rPr>
              <a:pPr algn="r"/>
              <a:t>14</a:t>
            </a:fld>
            <a:endParaRPr lang="en-US" dirty="0">
              <a:solidFill>
                <a:srgbClr val="052049"/>
              </a:solidFill>
            </a:endParaRPr>
          </a:p>
        </p:txBody>
      </p:sp>
      <p:sp>
        <p:nvSpPr>
          <p:cNvPr id="5" name="Footer Placeholder 4"/>
          <p:cNvSpPr>
            <a:spLocks noGrp="1"/>
          </p:cNvSpPr>
          <p:nvPr>
            <p:ph type="ftr" sz="quarter" idx="4"/>
          </p:nvPr>
        </p:nvSpPr>
        <p:spPr/>
        <p:txBody>
          <a:bodyPr/>
          <a:lstStyle/>
          <a:p>
            <a:r>
              <a:rPr lang="en-US" sz="800">
                <a:solidFill>
                  <a:srgbClr val="052049"/>
                </a:solidFill>
              </a:rPr>
              <a:t>| [footer text here]</a:t>
            </a:r>
            <a:endParaRPr lang="en-US" sz="800" dirty="0">
              <a:solidFill>
                <a:srgbClr val="052049"/>
              </a:solidFill>
            </a:endParaRPr>
          </a:p>
        </p:txBody>
      </p:sp>
    </p:spTree>
    <p:extLst>
      <p:ext uri="{BB962C8B-B14F-4D97-AF65-F5344CB8AC3E}">
        <p14:creationId xmlns:p14="http://schemas.microsoft.com/office/powerpoint/2010/main" val="16922702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SMART goals</a:t>
            </a:r>
          </a:p>
          <a:p>
            <a:r>
              <a:rPr lang="en-US" dirty="0"/>
              <a:t>Nutrition:</a:t>
            </a:r>
          </a:p>
          <a:p>
            <a:r>
              <a:rPr lang="en-US" dirty="0"/>
              <a:t>S: quantity of veggies</a:t>
            </a:r>
          </a:p>
          <a:p>
            <a:r>
              <a:rPr lang="en-US" dirty="0"/>
              <a:t>M: amount of veggies</a:t>
            </a:r>
          </a:p>
          <a:p>
            <a:r>
              <a:rPr lang="en-US" dirty="0"/>
              <a:t>A: doable goal</a:t>
            </a:r>
          </a:p>
          <a:p>
            <a:r>
              <a:rPr lang="en-US" dirty="0"/>
              <a:t>R: veggies = nutrition</a:t>
            </a:r>
          </a:p>
          <a:p>
            <a:r>
              <a:rPr lang="en-US" dirty="0"/>
              <a:t>T: Mon-Fri</a:t>
            </a:r>
          </a:p>
          <a:p>
            <a:endParaRPr lang="en-US" dirty="0"/>
          </a:p>
          <a:p>
            <a:r>
              <a:rPr lang="en-US" dirty="0"/>
              <a:t>Weight loss is not part of the strategies of SMART goals. Weight loss would be an outcome. When using SMART goals we are talking about changing habits that will hopefully lead to us achieving the desired outcome.</a:t>
            </a:r>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rPr>
              <a:pPr algn="r"/>
              <a:t>15</a:t>
            </a:fld>
            <a:endParaRPr lang="en-US" dirty="0">
              <a:solidFill>
                <a:srgbClr val="052049"/>
              </a:solidFill>
            </a:endParaRPr>
          </a:p>
        </p:txBody>
      </p:sp>
      <p:sp>
        <p:nvSpPr>
          <p:cNvPr id="5" name="Footer Placeholder 4"/>
          <p:cNvSpPr>
            <a:spLocks noGrp="1"/>
          </p:cNvSpPr>
          <p:nvPr>
            <p:ph type="ftr" sz="quarter" idx="4"/>
          </p:nvPr>
        </p:nvSpPr>
        <p:spPr/>
        <p:txBody>
          <a:bodyPr/>
          <a:lstStyle/>
          <a:p>
            <a:r>
              <a:rPr lang="en-US" sz="800">
                <a:solidFill>
                  <a:srgbClr val="052049"/>
                </a:solidFill>
              </a:rPr>
              <a:t>| [footer text here]</a:t>
            </a:r>
            <a:endParaRPr lang="en-US" sz="800" dirty="0">
              <a:solidFill>
                <a:srgbClr val="052049"/>
              </a:solidFill>
            </a:endParaRPr>
          </a:p>
        </p:txBody>
      </p:sp>
    </p:spTree>
    <p:extLst>
      <p:ext uri="{BB962C8B-B14F-4D97-AF65-F5344CB8AC3E}">
        <p14:creationId xmlns:p14="http://schemas.microsoft.com/office/powerpoint/2010/main" val="2614047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u="none" dirty="0">
                <a:solidFill>
                  <a:srgbClr val="00CC00"/>
                </a:solidFill>
              </a:rPr>
              <a:t>After the Preparation stage comes the Action stage, or putting the plan into action and taking those steps toward change. </a:t>
            </a:r>
            <a:endParaRPr lang="en-US" sz="1200" b="0" u="sng" dirty="0">
              <a:solidFill>
                <a:srgbClr val="00CC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TASKS: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dirty="0"/>
              <a:t>Implement SMART goals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b="0" dirty="0"/>
              <a:t>You will encounter barriers, then we need to address the barriers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b="0" dirty="0"/>
              <a:t>It is important to know you A,B,Cs at this point. </a:t>
            </a:r>
            <a:endParaRPr lang="en-US" sz="1200" b="0" u="sng" dirty="0">
              <a:solidFill>
                <a:srgbClr val="00CC00"/>
              </a:solidFill>
            </a:endParaRPr>
          </a:p>
          <a:p>
            <a:r>
              <a:rPr lang="en-US" sz="1200" b="0" u="sng" dirty="0">
                <a:solidFill>
                  <a:srgbClr val="00CC00"/>
                </a:solidFill>
              </a:rPr>
              <a:t>Moves forward</a:t>
            </a:r>
            <a:r>
              <a:rPr lang="en-US" sz="1200" b="0" dirty="0"/>
              <a:t>: </a:t>
            </a:r>
          </a:p>
          <a:p>
            <a:pPr marL="171450" indent="-171450">
              <a:buFontTx/>
              <a:buChar char="-"/>
            </a:pPr>
            <a:r>
              <a:rPr lang="en-US" sz="1200" b="0" dirty="0"/>
              <a:t>Social support can be key in this phase to help you take the first step. </a:t>
            </a:r>
          </a:p>
          <a:p>
            <a:pPr marL="0" indent="0">
              <a:buFontTx/>
              <a:buNone/>
            </a:pPr>
            <a:r>
              <a:rPr lang="en-US" sz="1200" b="0" dirty="0"/>
              <a:t>- focus on actions not outcomes</a:t>
            </a:r>
          </a:p>
          <a:p>
            <a:pPr marL="171450" indent="-171450">
              <a:buFontTx/>
              <a:buChar char="-"/>
            </a:pPr>
            <a:r>
              <a:rPr lang="en-US" sz="1200" b="0" dirty="0"/>
              <a:t>This stage is really about putting plans into play, making the actual change</a:t>
            </a:r>
          </a:p>
          <a:p>
            <a:pPr marL="171450" indent="-171450">
              <a:buFontTx/>
              <a:buChar char="-"/>
            </a:pPr>
            <a:r>
              <a:rPr lang="en-US" sz="1200" b="0" dirty="0"/>
              <a:t>Again – at this stage do not worry about results </a:t>
            </a:r>
          </a:p>
          <a:p>
            <a:pPr marL="0" indent="0">
              <a:buFontTx/>
              <a:buNone/>
            </a:pPr>
            <a:r>
              <a:rPr lang="en-US" sz="1200" b="0" dirty="0"/>
              <a:t>-  it is more about action and behaviors</a:t>
            </a:r>
            <a:endParaRPr lang="en-US" sz="1200" b="0" u="sng"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sng" dirty="0">
                <a:solidFill>
                  <a:srgbClr val="FF0000"/>
                </a:solidFill>
              </a:rPr>
              <a:t>Holds back</a:t>
            </a:r>
            <a:r>
              <a:rPr lang="en-US" sz="1200" b="0" dirty="0"/>
              <a:t>: expecting results too quickly, resistance to change, feeling inept, slipping back to old habits, insisting on perfection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endParaRPr lang="en-US" dirty="0"/>
          </a:p>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rPr>
              <a:pPr algn="r"/>
              <a:t>16</a:t>
            </a:fld>
            <a:endParaRPr lang="en-US" dirty="0">
              <a:solidFill>
                <a:srgbClr val="052049"/>
              </a:solidFill>
            </a:endParaRPr>
          </a:p>
        </p:txBody>
      </p:sp>
      <p:sp>
        <p:nvSpPr>
          <p:cNvPr id="5" name="Footer Placeholder 4"/>
          <p:cNvSpPr>
            <a:spLocks noGrp="1"/>
          </p:cNvSpPr>
          <p:nvPr>
            <p:ph type="ftr" sz="quarter" idx="4"/>
          </p:nvPr>
        </p:nvSpPr>
        <p:spPr/>
        <p:txBody>
          <a:bodyPr/>
          <a:lstStyle/>
          <a:p>
            <a:r>
              <a:rPr lang="en-US" sz="800">
                <a:solidFill>
                  <a:srgbClr val="052049"/>
                </a:solidFill>
              </a:rPr>
              <a:t>| [footer text here]</a:t>
            </a:r>
            <a:endParaRPr lang="en-US" sz="800" dirty="0">
              <a:solidFill>
                <a:srgbClr val="052049"/>
              </a:solidFill>
            </a:endParaRPr>
          </a:p>
        </p:txBody>
      </p:sp>
    </p:spTree>
    <p:extLst>
      <p:ext uri="{BB962C8B-B14F-4D97-AF65-F5344CB8AC3E}">
        <p14:creationId xmlns:p14="http://schemas.microsoft.com/office/powerpoint/2010/main" val="38230378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Times New Roman" panose="02020603050405020304" pitchFamily="18" charset="0"/>
                <a:ea typeface="Times New Roman" panose="02020603050405020304" pitchFamily="18" charset="0"/>
              </a:rPr>
              <a:t>The antecedent/behavior/consequence model or ABC model is a useful way to understand automatic behaviors triggered by certain situations, thoughts or feelings that can sometimes get in the way of the behaviors and outcomes that we want. An antecedent or trigger can be a chain of thoughts, situations or events that lead to a behavior and consequence.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u="none" dirty="0">
                <a:effectLst/>
                <a:latin typeface="Times New Roman" panose="02020603050405020304" pitchFamily="18" charset="0"/>
                <a:ea typeface="Times New Roman" panose="02020603050405020304" pitchFamily="18" charset="0"/>
              </a:rPr>
              <a:t>Leader gives a concrete personal experience as an example.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Times New Roman" panose="02020603050405020304" pitchFamily="18" charset="0"/>
                <a:ea typeface="Times New Roman" panose="02020603050405020304" pitchFamily="18" charset="0"/>
              </a:rPr>
              <a:t>(Let’s take an example from my own personal experience: when I work long hours at the computer and forget to take breaks to eat, I end up getting super hungry, so I go to the kitchen and grab chips instead of a healthy snack and ruin my appetite for a healthy dinner).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Times New Roman" panose="02020603050405020304" pitchFamily="18" charset="0"/>
                <a:ea typeface="Times New Roman" panose="02020603050405020304" pitchFamily="18" charset="0"/>
              </a:rPr>
              <a:t>When I </a:t>
            </a:r>
            <a:r>
              <a:rPr lang="en-US" sz="1600" u="sng" dirty="0">
                <a:effectLst/>
                <a:latin typeface="Times New Roman" panose="02020603050405020304" pitchFamily="18" charset="0"/>
                <a:ea typeface="Times New Roman" panose="02020603050405020304" pitchFamily="18" charset="0"/>
              </a:rPr>
              <a:t>pause</a:t>
            </a:r>
            <a:r>
              <a:rPr lang="en-US" sz="1600" dirty="0">
                <a:effectLst/>
                <a:latin typeface="Times New Roman" panose="02020603050405020304" pitchFamily="18" charset="0"/>
                <a:ea typeface="Times New Roman" panose="02020603050405020304" pitchFamily="18" charset="0"/>
              </a:rPr>
              <a:t> and </a:t>
            </a:r>
            <a:r>
              <a:rPr lang="en-US" sz="1600" u="sng" dirty="0">
                <a:effectLst/>
                <a:latin typeface="Times New Roman" panose="02020603050405020304" pitchFamily="18" charset="0"/>
                <a:ea typeface="Times New Roman" panose="02020603050405020304" pitchFamily="18" charset="0"/>
              </a:rPr>
              <a:t>notice</a:t>
            </a:r>
            <a:r>
              <a:rPr lang="en-US" sz="1600" dirty="0">
                <a:effectLst/>
                <a:latin typeface="Times New Roman" panose="02020603050405020304" pitchFamily="18" charset="0"/>
                <a:ea typeface="Times New Roman" panose="02020603050405020304" pitchFamily="18" charset="0"/>
              </a:rPr>
              <a:t> this chain of events, I can </a:t>
            </a:r>
            <a:r>
              <a:rPr lang="en-US" sz="1600" u="sng" dirty="0">
                <a:effectLst/>
                <a:latin typeface="Times New Roman" panose="02020603050405020304" pitchFamily="18" charset="0"/>
                <a:ea typeface="Times New Roman" panose="02020603050405020304" pitchFamily="18" charset="0"/>
              </a:rPr>
              <a:t>choose</a:t>
            </a:r>
            <a:r>
              <a:rPr lang="en-US" sz="1600" dirty="0">
                <a:effectLst/>
                <a:latin typeface="Times New Roman" panose="02020603050405020304" pitchFamily="18" charset="0"/>
                <a:ea typeface="Times New Roman" panose="02020603050405020304" pitchFamily="18" charset="0"/>
              </a:rPr>
              <a:t> to modify the behavior, remembering my values that I want to feel good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Times New Roman" panose="02020603050405020304" pitchFamily="18" charset="0"/>
                <a:ea typeface="Times New Roman" panose="02020603050405020304" pitchFamily="18" charset="0"/>
              </a:rPr>
              <a:t>It’s helpful to actually visualize all of the steps needed to change the chain of events, to create a new repetitive habit. For example, I can prepare a healthy snack the evening before, I can set an alarm for myself to take a break to disrupt the pattern, and I can create a new repetitive habit to help maintain the outcome that I want.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Times New Roman" panose="02020603050405020304" pitchFamily="18" charset="0"/>
                <a:ea typeface="Times New Roman" panose="02020603050405020304" pitchFamily="18" charset="0"/>
              </a:rPr>
              <a:t>Elicit examples from group: what is an example that you can think of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Times New Roman" panose="02020603050405020304" pitchFamily="18" charset="0"/>
                <a:ea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u="sng" dirty="0">
                <a:effectLst/>
                <a:latin typeface="Times New Roman" panose="02020603050405020304" pitchFamily="18" charset="0"/>
                <a:ea typeface="Times New Roman" panose="02020603050405020304" pitchFamily="18" charset="0"/>
              </a:rPr>
              <a:t>Optional example: </a:t>
            </a:r>
          </a:p>
          <a:p>
            <a:pPr marL="457200" marR="0" indent="-457200">
              <a:spcBef>
                <a:spcPts val="0"/>
              </a:spcBef>
              <a:spcAft>
                <a:spcPts val="0"/>
              </a:spcAft>
            </a:pPr>
            <a:r>
              <a:rPr lang="en-US" sz="1600" dirty="0">
                <a:effectLst/>
                <a:latin typeface="Times New Roman" panose="02020603050405020304" pitchFamily="18" charset="0"/>
                <a:ea typeface="Times New Roman" panose="02020603050405020304" pitchFamily="18" charset="0"/>
              </a:rPr>
              <a:t>We can use overeating as an example. </a:t>
            </a:r>
          </a:p>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rPr>
              <a:t>1) Antecedents (Before) Events, feelings, and situations before overeating. 	</a:t>
            </a:r>
          </a:p>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rPr>
              <a:t>2) Behavior (During)Overeating, Speed /Rate of Chewing, Eating is out of control, Fullness from overeating  </a:t>
            </a:r>
          </a:p>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rPr>
              <a:t>3) Consequences (After)Events and Feelings after overeating, Situations after overeating</a:t>
            </a:r>
          </a:p>
          <a:p>
            <a:r>
              <a:rPr lang="en-US" dirty="0"/>
              <a:t>There is a feedback loop built into the behavior, as what happened last time you behaved in a particular way will have an effect on how you will behave the next time. Depending on the consequence, you will either sustain or change your behavior. </a:t>
            </a:r>
          </a:p>
          <a:p>
            <a:endParaRPr lang="en-US" dirty="0"/>
          </a:p>
          <a:p>
            <a:r>
              <a:rPr lang="en-US" u="sng" dirty="0"/>
              <a:t>Example: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Times New Roman" panose="02020603050405020304" pitchFamily="18" charset="0"/>
                <a:ea typeface="Times New Roman" panose="02020603050405020304" pitchFamily="18" charset="0"/>
              </a:rPr>
              <a:t>Gretchen is working late at work on Tuesday, she has an important project due by the end of the week.  She typically works long hours to avoid going home.  She lives alone, her cat recently ran away, and finds the loneliness unbearable.  She has been working especially long hours for the last several days and has worked on the weekend too.  She is exhausted.  Her coworkers have not been working as hard as she is and she’s is angry about carrying so much of the workload.  She has not been able to do her grocery shopping for the last several days so she stops by the burrito place and gets a super burrito with “the works”, with chips and an extra serving of guacamole on the side. She eats the chips while driving on the way home.  And, gets home, turns on the TV and eats her burrito quickly.  Later she feels very full and uncomfortable.  She feels like she has blown it and feels angry with herself for eating the burrito and all the chips and being out of control.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Times New Roman" panose="02020603050405020304" pitchFamily="18" charset="0"/>
                <a:ea typeface="Times New Roman" panose="02020603050405020304" pitchFamily="18" charset="0"/>
              </a:rPr>
              <a:t>A) What are the triggers&gt; working late, deadline, stress, fatigue anger, loneliness, no time, problems with co-workers “I deserve to treat myself”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Times New Roman" panose="02020603050405020304" pitchFamily="18" charset="0"/>
                <a:ea typeface="Times New Roman" panose="02020603050405020304" pitchFamily="18" charset="0"/>
              </a:rPr>
              <a:t>B) The unplanned burrito, eating chips while driving, eating large amount until very full while watching TV, out of control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Times New Roman" panose="02020603050405020304" pitchFamily="18" charset="0"/>
                <a:ea typeface="Times New Roman" panose="02020603050405020304" pitchFamily="18" charset="0"/>
              </a:rPr>
              <a:t>C) full, uncomfortable, remorse, stomach hurts, self-criticism, “ I am such a loser, I will never lose weight”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Times New Roman" panose="02020603050405020304" pitchFamily="18" charset="0"/>
                <a:ea typeface="Times New Roman" panose="02020603050405020304" pitchFamily="18" charset="0"/>
              </a:rPr>
              <a:t>What could she modify the next time? </a:t>
            </a:r>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rPr>
              <a:pPr algn="r"/>
              <a:t>17</a:t>
            </a:fld>
            <a:endParaRPr lang="en-US" dirty="0">
              <a:solidFill>
                <a:srgbClr val="052049"/>
              </a:solidFill>
            </a:endParaRPr>
          </a:p>
        </p:txBody>
      </p:sp>
      <p:sp>
        <p:nvSpPr>
          <p:cNvPr id="5" name="Footer Placeholder 4"/>
          <p:cNvSpPr>
            <a:spLocks noGrp="1"/>
          </p:cNvSpPr>
          <p:nvPr>
            <p:ph type="ftr" sz="quarter" idx="4"/>
          </p:nvPr>
        </p:nvSpPr>
        <p:spPr/>
        <p:txBody>
          <a:bodyPr/>
          <a:lstStyle/>
          <a:p>
            <a:r>
              <a:rPr lang="en-US" sz="800">
                <a:solidFill>
                  <a:srgbClr val="052049"/>
                </a:solidFill>
              </a:rPr>
              <a:t>| [footer text here]</a:t>
            </a:r>
            <a:endParaRPr lang="en-US" sz="800" dirty="0">
              <a:solidFill>
                <a:srgbClr val="052049"/>
              </a:solidFill>
            </a:endParaRPr>
          </a:p>
        </p:txBody>
      </p:sp>
    </p:spTree>
    <p:extLst>
      <p:ext uri="{BB962C8B-B14F-4D97-AF65-F5344CB8AC3E}">
        <p14:creationId xmlns:p14="http://schemas.microsoft.com/office/powerpoint/2010/main" val="8347593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there are cues to trigger habits– a place, other people or other actions done prior to the habit.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think about a negative habit&gt; watching TV in the evening makes a person get some ice cream to eat. It affects an automatic action or can affect a </a:t>
            </a:r>
            <a:r>
              <a:rPr lang="en-US" dirty="0" err="1"/>
              <a:t>throught</a:t>
            </a:r>
            <a:r>
              <a:rPr lang="en-US" dirty="0"/>
              <a:t>.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rPr>
              <a:pPr algn="r"/>
              <a:t>18</a:t>
            </a:fld>
            <a:endParaRPr lang="en-US" dirty="0">
              <a:solidFill>
                <a:srgbClr val="052049"/>
              </a:solidFill>
            </a:endParaRPr>
          </a:p>
        </p:txBody>
      </p:sp>
      <p:sp>
        <p:nvSpPr>
          <p:cNvPr id="5" name="Footer Placeholder 4"/>
          <p:cNvSpPr>
            <a:spLocks noGrp="1"/>
          </p:cNvSpPr>
          <p:nvPr>
            <p:ph type="ftr" sz="quarter" idx="4"/>
          </p:nvPr>
        </p:nvSpPr>
        <p:spPr/>
        <p:txBody>
          <a:bodyPr/>
          <a:lstStyle/>
          <a:p>
            <a:r>
              <a:rPr lang="en-US" sz="800">
                <a:solidFill>
                  <a:srgbClr val="052049"/>
                </a:solidFill>
              </a:rPr>
              <a:t>| [footer text here]</a:t>
            </a:r>
            <a:endParaRPr lang="en-US" sz="800" dirty="0">
              <a:solidFill>
                <a:srgbClr val="052049"/>
              </a:solidFill>
            </a:endParaRPr>
          </a:p>
        </p:txBody>
      </p:sp>
    </p:spTree>
    <p:extLst>
      <p:ext uri="{BB962C8B-B14F-4D97-AF65-F5344CB8AC3E}">
        <p14:creationId xmlns:p14="http://schemas.microsoft.com/office/powerpoint/2010/main" val="12493412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u="none" dirty="0">
                <a:solidFill>
                  <a:srgbClr val="00B050"/>
                </a:solidFill>
              </a:rPr>
              <a:t>The maintenance stage is when results are achieved and the behavior becomes a part of the daily routine.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u="sng" dirty="0"/>
              <a:t>The task of this stage is maintenance of habit change, NOT weight loss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600" b="0" u="none" dirty="0"/>
              <a:t>The task is trying to maintain SMART goal which will allow you to maintain the habit change. Sometimes there can be setbacks or triggers that can get us off track, and we need to go back to the preparation stage to monitor, plan and identify resources. </a:t>
            </a:r>
            <a:endParaRPr lang="en-US" sz="1600" b="0" u="none" dirty="0">
              <a:solidFill>
                <a:srgbClr val="00B050"/>
              </a:solidFill>
            </a:endParaRPr>
          </a:p>
          <a:p>
            <a:r>
              <a:rPr lang="en-US" sz="1600" b="0" u="none" dirty="0">
                <a:solidFill>
                  <a:srgbClr val="00B050"/>
                </a:solidFill>
              </a:rPr>
              <a:t>Moves forward</a:t>
            </a:r>
            <a:r>
              <a:rPr lang="en-US" sz="1600" b="0" u="none" dirty="0"/>
              <a:t>: support, stress management, avoiding trigger for relapse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u="none" dirty="0">
                <a:solidFill>
                  <a:srgbClr val="FF0000"/>
                </a:solidFill>
              </a:rPr>
              <a:t>Holds back</a:t>
            </a:r>
            <a:r>
              <a:rPr lang="en-US" sz="1600" b="0" u="none" dirty="0"/>
              <a:t>: Hitting plateau, getting bored or distracted, injury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u="none" dirty="0"/>
              <a:t>WHAT DO YOU THINK THE EMPTY BUBBLE IS?</a:t>
            </a:r>
          </a:p>
          <a:p>
            <a:endParaRPr lang="en-US" sz="1600" b="1" dirty="0"/>
          </a:p>
          <a:p>
            <a:endParaRPr lang="en-US" dirty="0"/>
          </a:p>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rPr>
              <a:pPr algn="r"/>
              <a:t>19</a:t>
            </a:fld>
            <a:endParaRPr lang="en-US" dirty="0">
              <a:solidFill>
                <a:srgbClr val="052049"/>
              </a:solidFill>
            </a:endParaRPr>
          </a:p>
        </p:txBody>
      </p:sp>
      <p:sp>
        <p:nvSpPr>
          <p:cNvPr id="5" name="Footer Placeholder 4"/>
          <p:cNvSpPr>
            <a:spLocks noGrp="1"/>
          </p:cNvSpPr>
          <p:nvPr>
            <p:ph type="ftr" sz="quarter" idx="4"/>
          </p:nvPr>
        </p:nvSpPr>
        <p:spPr/>
        <p:txBody>
          <a:bodyPr/>
          <a:lstStyle/>
          <a:p>
            <a:r>
              <a:rPr lang="en-US" sz="800">
                <a:solidFill>
                  <a:srgbClr val="052049"/>
                </a:solidFill>
              </a:rPr>
              <a:t>| [footer text here]</a:t>
            </a:r>
            <a:endParaRPr lang="en-US" sz="800" dirty="0">
              <a:solidFill>
                <a:srgbClr val="052049"/>
              </a:solidFill>
            </a:endParaRPr>
          </a:p>
        </p:txBody>
      </p:sp>
    </p:spTree>
    <p:extLst>
      <p:ext uri="{BB962C8B-B14F-4D97-AF65-F5344CB8AC3E}">
        <p14:creationId xmlns:p14="http://schemas.microsoft.com/office/powerpoint/2010/main" val="562511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the check-in this week I’d like us to think about the goals that we started to talk about last session. Do you remember the goal tracker that we talked about – did you use this?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Whether or not you have been consistent about the goal, what is important is that you identified something to change.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initial steps toward your goals and this will continue to be a work in progress, because taking small steps can create momentum for change and is movement in the direction of change to increase your confidence.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has gone well for you over the past 2 weeks?</a:t>
            </a:r>
          </a:p>
          <a:p>
            <a:r>
              <a:rPr lang="en-US" dirty="0"/>
              <a:t>What got in the way if anything? Were there any setbacks or challenges and was this expected or unexpected?</a:t>
            </a:r>
          </a:p>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rPr>
              <a:pPr algn="r"/>
              <a:t>2</a:t>
            </a:fld>
            <a:endParaRPr lang="en-US" dirty="0">
              <a:solidFill>
                <a:srgbClr val="052049"/>
              </a:solidFill>
            </a:endParaRPr>
          </a:p>
        </p:txBody>
      </p:sp>
      <p:sp>
        <p:nvSpPr>
          <p:cNvPr id="5" name="Footer Placeholder 4"/>
          <p:cNvSpPr>
            <a:spLocks noGrp="1"/>
          </p:cNvSpPr>
          <p:nvPr>
            <p:ph type="ftr" sz="quarter" idx="4"/>
          </p:nvPr>
        </p:nvSpPr>
        <p:spPr/>
        <p:txBody>
          <a:bodyPr/>
          <a:lstStyle/>
          <a:p>
            <a:r>
              <a:rPr lang="en-US" sz="800">
                <a:solidFill>
                  <a:srgbClr val="052049"/>
                </a:solidFill>
              </a:rPr>
              <a:t>| [footer text here]</a:t>
            </a:r>
            <a:endParaRPr lang="en-US" sz="800" dirty="0">
              <a:solidFill>
                <a:srgbClr val="052049"/>
              </a:solidFill>
            </a:endParaRPr>
          </a:p>
        </p:txBody>
      </p:sp>
    </p:spTree>
    <p:extLst>
      <p:ext uri="{BB962C8B-B14F-4D97-AF65-F5344CB8AC3E}">
        <p14:creationId xmlns:p14="http://schemas.microsoft.com/office/powerpoint/2010/main" val="2007156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dirty="0"/>
              <a:t>It is always possible to revert back to previous behavior, or “relapse”.</a:t>
            </a:r>
          </a:p>
          <a:p>
            <a:r>
              <a:rPr lang="en-US" dirty="0"/>
              <a:t>The primary tasks here are to:</a:t>
            </a:r>
          </a:p>
          <a:p>
            <a:pPr marL="228600" indent="-228600">
              <a:buAutoNum type="arabicPeriod"/>
            </a:pPr>
            <a:r>
              <a:rPr lang="en-US" dirty="0"/>
              <a:t>cope with the consequence</a:t>
            </a:r>
          </a:p>
          <a:p>
            <a:pPr marL="228600" indent="-228600">
              <a:buAutoNum type="arabicPeriod"/>
            </a:pPr>
            <a:r>
              <a:rPr lang="en-US" dirty="0"/>
              <a:t>Understand this is part of the process</a:t>
            </a:r>
          </a:p>
          <a:p>
            <a:pPr marL="228600" indent="-228600">
              <a:buAutoNum type="arabicPeriod"/>
            </a:pPr>
            <a:r>
              <a:rPr lang="en-US" dirty="0"/>
              <a:t>Stop behavior as soon as possible</a:t>
            </a:r>
          </a:p>
          <a:p>
            <a:pPr marL="228600" indent="-228600">
              <a:buAutoNum type="arabicPeriod"/>
            </a:pPr>
            <a:r>
              <a:rPr lang="en-US" dirty="0"/>
              <a:t>Figure out how to get back on track</a:t>
            </a:r>
          </a:p>
          <a:p>
            <a:endParaRPr lang="en-US" dirty="0"/>
          </a:p>
          <a:p>
            <a:r>
              <a:rPr lang="en-US" dirty="0"/>
              <a:t>With relapse – there are 3 types</a:t>
            </a:r>
          </a:p>
          <a:p>
            <a:pPr marL="171450" indent="-171450">
              <a:buFontTx/>
              <a:buChar char="-"/>
            </a:pPr>
            <a:r>
              <a:rPr lang="en-US" dirty="0"/>
              <a:t>Lapse: this is a short term setback. Sometimes people catastrophize it. If this has happens we need recognize the ABC and get back on track</a:t>
            </a:r>
          </a:p>
          <a:p>
            <a:pPr marL="171450" indent="-171450">
              <a:buFontTx/>
              <a:buChar char="-"/>
            </a:pPr>
            <a:r>
              <a:rPr lang="en-US" dirty="0"/>
              <a:t>Relapse – This is when we have not adhered to your plan for a longer period of time- again, forgive yourself, recognize the ABC’s, and prepare again. </a:t>
            </a:r>
          </a:p>
          <a:p>
            <a:pPr marL="171450" indent="-171450">
              <a:buFontTx/>
              <a:buChar char="-"/>
            </a:pPr>
            <a:r>
              <a:rPr lang="en-US" dirty="0"/>
              <a:t>Collapse – when you have given up and go into denial, feeling overwhelmed. </a:t>
            </a:r>
          </a:p>
          <a:p>
            <a:pPr marL="0" indent="0">
              <a:buFontTx/>
              <a:buNone/>
            </a:pPr>
            <a:endParaRPr lang="en-US" dirty="0"/>
          </a:p>
          <a:p>
            <a:pPr marL="0" indent="0">
              <a:buFontTx/>
              <a:buNone/>
            </a:pPr>
            <a:r>
              <a:rPr lang="en-US" dirty="0"/>
              <a:t>TASK</a:t>
            </a:r>
          </a:p>
          <a:p>
            <a:pPr marL="171450" lvl="0" indent="-171450">
              <a:buFontTx/>
              <a:buChar char="-"/>
            </a:pPr>
            <a:r>
              <a:rPr lang="en-US" dirty="0"/>
              <a:t>Forgive yourself!</a:t>
            </a:r>
          </a:p>
          <a:p>
            <a:pPr marL="171450" lvl="0" indent="-171450">
              <a:buFontTx/>
              <a:buChar char="-"/>
            </a:pPr>
            <a:r>
              <a:rPr lang="en-US" dirty="0"/>
              <a:t>Get back on track through ABC’s</a:t>
            </a:r>
          </a:p>
          <a:p>
            <a:pPr marL="171450" lvl="0" indent="-171450">
              <a:buFontTx/>
              <a:buChar char="-"/>
            </a:pPr>
            <a:r>
              <a:rPr lang="en-US" dirty="0"/>
              <a:t>Modify your plan if needed</a:t>
            </a:r>
          </a:p>
          <a:p>
            <a:pPr marL="0" indent="0">
              <a:buFontTx/>
              <a:buNone/>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rPr>
              <a:pPr algn="r"/>
              <a:t>20</a:t>
            </a:fld>
            <a:endParaRPr lang="en-US" dirty="0">
              <a:solidFill>
                <a:srgbClr val="052049"/>
              </a:solidFill>
            </a:endParaRPr>
          </a:p>
        </p:txBody>
      </p:sp>
      <p:sp>
        <p:nvSpPr>
          <p:cNvPr id="5" name="Footer Placeholder 4"/>
          <p:cNvSpPr>
            <a:spLocks noGrp="1"/>
          </p:cNvSpPr>
          <p:nvPr>
            <p:ph type="ftr" sz="quarter" idx="4"/>
          </p:nvPr>
        </p:nvSpPr>
        <p:spPr/>
        <p:txBody>
          <a:bodyPr/>
          <a:lstStyle/>
          <a:p>
            <a:r>
              <a:rPr lang="en-US" sz="800">
                <a:solidFill>
                  <a:srgbClr val="052049"/>
                </a:solidFill>
              </a:rPr>
              <a:t>| [footer text here]</a:t>
            </a:r>
            <a:endParaRPr lang="en-US" sz="800" dirty="0">
              <a:solidFill>
                <a:srgbClr val="052049"/>
              </a:solidFill>
            </a:endParaRPr>
          </a:p>
        </p:txBody>
      </p:sp>
    </p:spTree>
    <p:extLst>
      <p:ext uri="{BB962C8B-B14F-4D97-AF65-F5344CB8AC3E}">
        <p14:creationId xmlns:p14="http://schemas.microsoft.com/office/powerpoint/2010/main" val="34961227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With relapse – there are 3 types</a:t>
            </a:r>
          </a:p>
          <a:p>
            <a:pPr marL="171450" indent="-171450">
              <a:buFontTx/>
              <a:buChar char="-"/>
            </a:pPr>
            <a:r>
              <a:rPr lang="en-US" dirty="0"/>
              <a:t>Lapse: this is a short term setback. Sometimes people catastrophize it. If this has happens we need recognize the ABC and get back on track</a:t>
            </a:r>
          </a:p>
          <a:p>
            <a:pPr marL="171450" indent="-171450">
              <a:buFontTx/>
              <a:buChar char="-"/>
            </a:pPr>
            <a:r>
              <a:rPr lang="en-US" dirty="0"/>
              <a:t>Relapse – This is when we have not adhered to your plan for a longer period of time- again, forgive yourself, recognize the ABC’s, and prepare again. </a:t>
            </a:r>
          </a:p>
          <a:p>
            <a:pPr marL="171450" indent="-171450">
              <a:buFontTx/>
              <a:buChar char="-"/>
            </a:pPr>
            <a:r>
              <a:rPr lang="en-US" dirty="0"/>
              <a:t>Collapse – when you have given up and go into denial, feeling overwhelmed. </a:t>
            </a:r>
          </a:p>
          <a:p>
            <a:pPr marL="0" indent="0">
              <a:buFontTx/>
              <a:buNone/>
            </a:pPr>
            <a:endParaRPr lang="en-US" dirty="0"/>
          </a:p>
          <a:p>
            <a:pPr marL="0" indent="0">
              <a:buFontTx/>
              <a:buNone/>
            </a:pPr>
            <a:r>
              <a:rPr lang="en-US" dirty="0"/>
              <a:t>TASK</a:t>
            </a:r>
          </a:p>
          <a:p>
            <a:pPr marL="171450" lvl="0" indent="-171450">
              <a:buFontTx/>
              <a:buChar char="-"/>
            </a:pPr>
            <a:r>
              <a:rPr lang="en-US" dirty="0"/>
              <a:t>Forgive yourself!</a:t>
            </a:r>
          </a:p>
          <a:p>
            <a:pPr marL="171450" lvl="0" indent="-171450">
              <a:buFontTx/>
              <a:buChar char="-"/>
            </a:pPr>
            <a:r>
              <a:rPr lang="en-US" dirty="0"/>
              <a:t>Get back on track through ABC’s</a:t>
            </a:r>
          </a:p>
          <a:p>
            <a:pPr marL="171450" lvl="0" indent="-171450">
              <a:buFontTx/>
              <a:buChar char="-"/>
            </a:pPr>
            <a:r>
              <a:rPr lang="en-US" dirty="0"/>
              <a:t>Modify your plan if needed</a:t>
            </a:r>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rPr>
              <a:pPr algn="r"/>
              <a:t>21</a:t>
            </a:fld>
            <a:endParaRPr lang="en-US" dirty="0">
              <a:solidFill>
                <a:srgbClr val="052049"/>
              </a:solidFill>
            </a:endParaRPr>
          </a:p>
        </p:txBody>
      </p:sp>
      <p:sp>
        <p:nvSpPr>
          <p:cNvPr id="5" name="Footer Placeholder 4"/>
          <p:cNvSpPr>
            <a:spLocks noGrp="1"/>
          </p:cNvSpPr>
          <p:nvPr>
            <p:ph type="ftr" sz="quarter" idx="4"/>
          </p:nvPr>
        </p:nvSpPr>
        <p:spPr/>
        <p:txBody>
          <a:bodyPr/>
          <a:lstStyle/>
          <a:p>
            <a:r>
              <a:rPr lang="en-US" sz="800">
                <a:solidFill>
                  <a:srgbClr val="052049"/>
                </a:solidFill>
              </a:rPr>
              <a:t>| [footer text here]</a:t>
            </a:r>
            <a:endParaRPr lang="en-US" sz="800" dirty="0">
              <a:solidFill>
                <a:srgbClr val="052049"/>
              </a:solidFill>
            </a:endParaRPr>
          </a:p>
        </p:txBody>
      </p:sp>
    </p:spTree>
    <p:extLst>
      <p:ext uri="{BB962C8B-B14F-4D97-AF65-F5344CB8AC3E}">
        <p14:creationId xmlns:p14="http://schemas.microsoft.com/office/powerpoint/2010/main" val="17815046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helpful to notice what the triggers are. </a:t>
            </a:r>
          </a:p>
          <a:p>
            <a:r>
              <a:rPr lang="en-US" dirty="0"/>
              <a:t>Here are some examples of things that people do to modify or prepare for high risk situations or triggers. </a:t>
            </a:r>
            <a:br>
              <a:rPr lang="en-US" dirty="0"/>
            </a:br>
            <a:r>
              <a:rPr lang="en-US" dirty="0"/>
              <a:t>Dietary intervention examples:</a:t>
            </a:r>
          </a:p>
          <a:p>
            <a:r>
              <a:rPr lang="en-US" dirty="0"/>
              <a:t>Plan ahead for social events: eat before</a:t>
            </a:r>
            <a:r>
              <a:rPr lang="en-US" sz="1600" dirty="0"/>
              <a:t>, offer to bring low calorie meal, practice saying “No thank you” when you are offered foods.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rPr>
              <a:pPr algn="r"/>
              <a:t>22</a:t>
            </a:fld>
            <a:endParaRPr lang="en-US" dirty="0">
              <a:solidFill>
                <a:srgbClr val="052049"/>
              </a:solidFill>
            </a:endParaRPr>
          </a:p>
        </p:txBody>
      </p:sp>
      <p:sp>
        <p:nvSpPr>
          <p:cNvPr id="5" name="Footer Placeholder 4"/>
          <p:cNvSpPr>
            <a:spLocks noGrp="1"/>
          </p:cNvSpPr>
          <p:nvPr>
            <p:ph type="ftr" sz="quarter" idx="4"/>
          </p:nvPr>
        </p:nvSpPr>
        <p:spPr/>
        <p:txBody>
          <a:bodyPr/>
          <a:lstStyle/>
          <a:p>
            <a:r>
              <a:rPr lang="en-US" sz="800">
                <a:solidFill>
                  <a:srgbClr val="052049"/>
                </a:solidFill>
              </a:rPr>
              <a:t>| [footer text here]</a:t>
            </a:r>
            <a:endParaRPr lang="en-US" sz="800" dirty="0">
              <a:solidFill>
                <a:srgbClr val="052049"/>
              </a:solidFill>
            </a:endParaRPr>
          </a:p>
        </p:txBody>
      </p:sp>
    </p:spTree>
    <p:extLst>
      <p:ext uri="{BB962C8B-B14F-4D97-AF65-F5344CB8AC3E}">
        <p14:creationId xmlns:p14="http://schemas.microsoft.com/office/powerpoint/2010/main" val="23829750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dynamic cycle. You can move through this constantly. You can be in one phase in the morning and by afternoon be in relapse stage</a:t>
            </a:r>
          </a:p>
          <a:p>
            <a:endParaRPr lang="en-US" dirty="0">
              <a:latin typeface="Calibri"/>
              <a:cs typeface="Calibri"/>
            </a:endParaRPr>
          </a:p>
          <a:p>
            <a:endParaRPr lang="en-US" dirty="0">
              <a:latin typeface="Calibri"/>
              <a:cs typeface="Calibri"/>
            </a:endParaRPr>
          </a:p>
          <a:p>
            <a:endParaRPr lang="en-US" dirty="0">
              <a:latin typeface="Calibri"/>
              <a:cs typeface="Calibri"/>
            </a:endParaRPr>
          </a:p>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rPr>
              <a:pPr algn="r"/>
              <a:t>23</a:t>
            </a:fld>
            <a:endParaRPr lang="en-US" dirty="0">
              <a:solidFill>
                <a:srgbClr val="052049"/>
              </a:solidFill>
            </a:endParaRPr>
          </a:p>
        </p:txBody>
      </p:sp>
      <p:sp>
        <p:nvSpPr>
          <p:cNvPr id="5" name="Footer Placeholder 4"/>
          <p:cNvSpPr>
            <a:spLocks noGrp="1"/>
          </p:cNvSpPr>
          <p:nvPr>
            <p:ph type="ftr" sz="quarter" idx="4"/>
          </p:nvPr>
        </p:nvSpPr>
        <p:spPr/>
        <p:txBody>
          <a:bodyPr/>
          <a:lstStyle/>
          <a:p>
            <a:r>
              <a:rPr lang="en-US" sz="800">
                <a:solidFill>
                  <a:srgbClr val="052049"/>
                </a:solidFill>
              </a:rPr>
              <a:t>| [footer text here]</a:t>
            </a:r>
            <a:endParaRPr lang="en-US" sz="800" dirty="0">
              <a:solidFill>
                <a:srgbClr val="052049"/>
              </a:solidFill>
            </a:endParaRPr>
          </a:p>
        </p:txBody>
      </p:sp>
    </p:spTree>
    <p:extLst>
      <p:ext uri="{BB962C8B-B14F-4D97-AF65-F5344CB8AC3E}">
        <p14:creationId xmlns:p14="http://schemas.microsoft.com/office/powerpoint/2010/main" val="1227353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educational focus of the group so far has been on your liver condition, and as you know the management really hinges on lifestyle habits to promote a healthy weight. We started talking about the “why”,   or what drives us to make a behavior change to improve our health and that’s going to be the focus of today’s session, while also talking about how it can be difficult.  Some of you have already made changes and working on maintaining those things to avoid reverting back to old behaviors </a:t>
            </a:r>
            <a:r>
              <a:rPr lang="en-US" b="1" u="sng" dirty="0"/>
              <a:t>&lt;CLICK&gt; </a:t>
            </a:r>
            <a:r>
              <a:rPr lang="en-US" b="0" u="none" dirty="0"/>
              <a:t> We</a:t>
            </a:r>
            <a:r>
              <a:rPr lang="en-US" dirty="0"/>
              <a:t> will be looking at the Stages of Habit Change Model to help us understand ourselves better when we are working on changing habits. </a:t>
            </a:r>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rPr>
              <a:pPr algn="r"/>
              <a:t>3</a:t>
            </a:fld>
            <a:endParaRPr lang="en-US" dirty="0">
              <a:solidFill>
                <a:srgbClr val="052049"/>
              </a:solidFill>
            </a:endParaRPr>
          </a:p>
        </p:txBody>
      </p:sp>
      <p:sp>
        <p:nvSpPr>
          <p:cNvPr id="5" name="Footer Placeholder 4"/>
          <p:cNvSpPr>
            <a:spLocks noGrp="1"/>
          </p:cNvSpPr>
          <p:nvPr>
            <p:ph type="ftr" sz="quarter" idx="4"/>
          </p:nvPr>
        </p:nvSpPr>
        <p:spPr/>
        <p:txBody>
          <a:bodyPr/>
          <a:lstStyle/>
          <a:p>
            <a:r>
              <a:rPr lang="en-US" sz="800">
                <a:solidFill>
                  <a:srgbClr val="052049"/>
                </a:solidFill>
              </a:rPr>
              <a:t>| [footer text here]</a:t>
            </a:r>
            <a:endParaRPr lang="en-US" sz="800" dirty="0">
              <a:solidFill>
                <a:srgbClr val="052049"/>
              </a:solidFill>
            </a:endParaRPr>
          </a:p>
        </p:txBody>
      </p:sp>
    </p:spTree>
    <p:extLst>
      <p:ext uri="{BB962C8B-B14F-4D97-AF65-F5344CB8AC3E}">
        <p14:creationId xmlns:p14="http://schemas.microsoft.com/office/powerpoint/2010/main" val="849801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indent="0">
              <a:buFontTx/>
              <a:buNone/>
            </a:pPr>
            <a:r>
              <a:rPr lang="en-US" dirty="0"/>
              <a:t>So why is making changes in our habits so difficult? This image of the motivational triad helps us to understand what drives our behavior as humans from a survival stand-point. Our brains developed to live our lives habitually, finding the road of least resistance, to avoid pain or things that don’t make us feel good, and to try to conserve energy. We often act out of habit, even when it’s in conflict with the outcomes we want. </a:t>
            </a:r>
          </a:p>
          <a:p>
            <a:pPr marL="0" indent="0">
              <a:buFontTx/>
              <a:buNone/>
            </a:pPr>
            <a:r>
              <a:rPr lang="en-US" dirty="0"/>
              <a:t>*************************</a:t>
            </a:r>
          </a:p>
          <a:p>
            <a:pPr marL="0" indent="0">
              <a:buFontTx/>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caveman days, the earliest humans had a harder time surviving, we had to work hard to get food. In our life in modern times--We don’t need to expend much energy to survive. We have an abundance of food that is readily available everywhere, and plenty of the kinds of processed foods that can provide us with pleasure. To avoid dangers from predators our brains developed in a way that instinctually tells us to avoid pain/things that make us not feel good, and try to conserve as much energy as possible.  Pain from exercise is often undesirable, and this works against our desire to exercise or increase physical activity. Finally our brains are wired to conserve energy, working against our motivation to put energy into food preparation and encourages us to be more sedentary. Change requires conscious effort and breaking these instincts. </a:t>
            </a:r>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rPr>
              <a:pPr algn="r"/>
              <a:t>4</a:t>
            </a:fld>
            <a:endParaRPr lang="en-US" dirty="0">
              <a:solidFill>
                <a:srgbClr val="052049"/>
              </a:solidFill>
            </a:endParaRPr>
          </a:p>
        </p:txBody>
      </p:sp>
      <p:sp>
        <p:nvSpPr>
          <p:cNvPr id="5" name="Footer Placeholder 4"/>
          <p:cNvSpPr>
            <a:spLocks noGrp="1"/>
          </p:cNvSpPr>
          <p:nvPr>
            <p:ph type="ftr" sz="quarter" idx="4"/>
          </p:nvPr>
        </p:nvSpPr>
        <p:spPr/>
        <p:txBody>
          <a:bodyPr/>
          <a:lstStyle/>
          <a:p>
            <a:r>
              <a:rPr lang="en-US" sz="800">
                <a:solidFill>
                  <a:srgbClr val="052049"/>
                </a:solidFill>
              </a:rPr>
              <a:t>| [footer text here]</a:t>
            </a:r>
            <a:endParaRPr lang="en-US" sz="800" dirty="0">
              <a:solidFill>
                <a:srgbClr val="052049"/>
              </a:solidFill>
            </a:endParaRPr>
          </a:p>
        </p:txBody>
      </p:sp>
    </p:spTree>
    <p:extLst>
      <p:ext uri="{BB962C8B-B14F-4D97-AF65-F5344CB8AC3E}">
        <p14:creationId xmlns:p14="http://schemas.microsoft.com/office/powerpoint/2010/main" val="1702087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indent="0">
              <a:buNone/>
            </a:pPr>
            <a:r>
              <a:rPr lang="en-US" dirty="0"/>
              <a:t>What makes us motivated to change our behavior?  Usually, changing our behavior is  driven by either our values or by our fears.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In the last session we talked a little about some of our values in life (like our health/vitality,  being there for our family) and what those values make us “do”. For example: “I value my health and feeling good inside my body, so it’s important for me to eat a healthy diet”.  So its helpful to think about deeper values in life and align them with our health habits (because when they are aligned, we are more likely to adhere to those habits in the long term).</a:t>
            </a:r>
            <a:r>
              <a:rPr lang="en-US" b="1" dirty="0"/>
              <a:t> Very often, what motivates us to make a behavior change is also valuing the result that it will bring to us. </a:t>
            </a:r>
            <a:endParaRPr lang="en-US" dirty="0"/>
          </a:p>
          <a:p>
            <a:pPr marL="171450" indent="-171450">
              <a:buFontTx/>
              <a:buChar char="-"/>
            </a:pPr>
            <a:r>
              <a:rPr lang="en-US" dirty="0"/>
              <a:t>Another important motivator is fear. For many people a new diagnosis or health event can cause fear/anxiety. This fear can serve as a powerful motivator to make change, “jolting us into action”. However, too much fear can also be unhelpful or even paralyzing, and therefore counterproductive. </a:t>
            </a:r>
          </a:p>
          <a:p>
            <a:pPr marL="171450" indent="-171450">
              <a:buFontTx/>
              <a:buChar char="-"/>
            </a:pPr>
            <a:endParaRPr lang="en-US"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Let’s look at an example of </a:t>
            </a:r>
            <a:r>
              <a:rPr lang="en-US" dirty="0"/>
              <a:t>increasing physical 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can recognize the</a:t>
            </a:r>
            <a:r>
              <a:rPr lang="en-US" b="1" dirty="0"/>
              <a:t> value </a:t>
            </a:r>
            <a:r>
              <a:rPr lang="en-US" dirty="0"/>
              <a:t>of increasing physical activity because it will make me feel more energetic, while the other side of this is asking myself  </a:t>
            </a:r>
            <a:r>
              <a:rPr lang="en-US" b="1" u="none" dirty="0"/>
              <a:t>how willing I am to face the discomfort</a:t>
            </a:r>
            <a:r>
              <a:rPr lang="en-US" b="1" u="sng" dirty="0"/>
              <a:t> </a:t>
            </a:r>
            <a:r>
              <a:rPr lang="en-US" dirty="0"/>
              <a:t>or energy needed to start doing it?  These are questions we ask ourselves when we are thinking about </a:t>
            </a:r>
            <a:r>
              <a:rPr lang="en-US" b="1" dirty="0"/>
              <a:t>the degree of importance.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Thinking about </a:t>
            </a:r>
            <a:r>
              <a:rPr lang="en-US" b="1" dirty="0"/>
              <a:t>how confident </a:t>
            </a:r>
            <a:r>
              <a:rPr lang="en-US" dirty="0"/>
              <a:t>I am in increasing physical activity, I can with small steps. For example: how confident am I that I will walk, say, 20 minutes per day– at least 8/10 confidence?  If I give myself only a 5 out of 10, then I may need to break the behavior change goal into a smaller step that I’m highly confident that I can do, </a:t>
            </a:r>
            <a:r>
              <a:rPr lang="en-US" dirty="0" err="1"/>
              <a:t>ie</a:t>
            </a:r>
            <a:r>
              <a:rPr lang="en-US" dirty="0"/>
              <a:t>: start with 10 minutes per day instead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Optional example: </a:t>
            </a:r>
            <a:br>
              <a:rPr lang="en-US" dirty="0"/>
            </a:br>
            <a:r>
              <a:rPr lang="en-US" dirty="0"/>
              <a:t>Another example of giving up on a not so good food choice, like stopping soda drinking.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I recognize that I am giving up soda drinking is an important step because I understand it can reduce the amount of sugar in my diet and it’s important for liver health;  If I am willing to face the discomfort of giving it up,  I am deciding how important it is for me to stop drinking it. If I am not willing to give them up all at once, or don’t feel confident in completely eliminating it all at once, I can decide to make small gradual changes in a step by step fashion, like reducing the number of times per week I drink soda, so that it is not so burdensome. Doing this in a step wise process allows us to be more confident in our ability to achieve our goals, and it will be</a:t>
            </a:r>
            <a:r>
              <a:rPr lang="en-US" dirty="0"/>
              <a:t> much more likely for us to make it happen, instead of anticipating failure. </a:t>
            </a:r>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rPr>
              <a:pPr algn="r"/>
              <a:t>5</a:t>
            </a:fld>
            <a:endParaRPr lang="en-US" dirty="0">
              <a:solidFill>
                <a:srgbClr val="052049"/>
              </a:solidFill>
            </a:endParaRPr>
          </a:p>
        </p:txBody>
      </p:sp>
      <p:sp>
        <p:nvSpPr>
          <p:cNvPr id="5" name="Footer Placeholder 4"/>
          <p:cNvSpPr>
            <a:spLocks noGrp="1"/>
          </p:cNvSpPr>
          <p:nvPr>
            <p:ph type="ftr" sz="quarter" idx="4"/>
          </p:nvPr>
        </p:nvSpPr>
        <p:spPr/>
        <p:txBody>
          <a:bodyPr/>
          <a:lstStyle/>
          <a:p>
            <a:r>
              <a:rPr lang="en-US" sz="800">
                <a:solidFill>
                  <a:srgbClr val="052049"/>
                </a:solidFill>
              </a:rPr>
              <a:t>| [footer text here]</a:t>
            </a:r>
            <a:endParaRPr lang="en-US" sz="800" dirty="0">
              <a:solidFill>
                <a:srgbClr val="052049"/>
              </a:solidFill>
            </a:endParaRPr>
          </a:p>
        </p:txBody>
      </p:sp>
    </p:spTree>
    <p:extLst>
      <p:ext uri="{BB962C8B-B14F-4D97-AF65-F5344CB8AC3E}">
        <p14:creationId xmlns:p14="http://schemas.microsoft.com/office/powerpoint/2010/main" val="1881869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2396" marR="0" lvl="0" indent="-152396" algn="l" defTabSz="1219170" rtl="0" eaLnBrk="1" fontAlgn="auto" latinLnBrk="0" hangingPunct="1">
              <a:lnSpc>
                <a:spcPct val="100000"/>
              </a:lnSpc>
              <a:spcBef>
                <a:spcPts val="1067"/>
              </a:spcBef>
              <a:spcAft>
                <a:spcPts val="0"/>
              </a:spcAft>
              <a:buClr>
                <a:srgbClr val="178CCB"/>
              </a:buClr>
              <a:buSzTx/>
              <a:buFont typeface="Arial" pitchFamily="34" charset="0"/>
              <a:buChar char="•"/>
              <a:tabLst/>
              <a:defRPr/>
            </a:pPr>
            <a:r>
              <a:rPr lang="en-US" dirty="0"/>
              <a:t>Change is not something that happens overnight. It happens in a series of steps – or STAGES</a:t>
            </a:r>
          </a:p>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rPr>
              <a:pPr algn="r"/>
              <a:t>6</a:t>
            </a:fld>
            <a:endParaRPr lang="en-US" dirty="0">
              <a:solidFill>
                <a:srgbClr val="052049"/>
              </a:solidFill>
            </a:endParaRPr>
          </a:p>
        </p:txBody>
      </p:sp>
      <p:sp>
        <p:nvSpPr>
          <p:cNvPr id="5" name="Footer Placeholder 4"/>
          <p:cNvSpPr>
            <a:spLocks noGrp="1"/>
          </p:cNvSpPr>
          <p:nvPr>
            <p:ph type="ftr" sz="quarter" idx="4"/>
          </p:nvPr>
        </p:nvSpPr>
        <p:spPr/>
        <p:txBody>
          <a:bodyPr/>
          <a:lstStyle/>
          <a:p>
            <a:r>
              <a:rPr lang="en-US" sz="800">
                <a:solidFill>
                  <a:srgbClr val="052049"/>
                </a:solidFill>
              </a:rPr>
              <a:t>| [footer text here]</a:t>
            </a:r>
            <a:endParaRPr lang="en-US" sz="800" dirty="0">
              <a:solidFill>
                <a:srgbClr val="052049"/>
              </a:solidFill>
            </a:endParaRPr>
          </a:p>
        </p:txBody>
      </p:sp>
    </p:spTree>
    <p:extLst>
      <p:ext uri="{BB962C8B-B14F-4D97-AF65-F5344CB8AC3E}">
        <p14:creationId xmlns:p14="http://schemas.microsoft.com/office/powerpoint/2010/main" val="1582551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600" b="0" u="none" dirty="0">
                <a:solidFill>
                  <a:srgbClr val="FF0000"/>
                </a:solidFill>
              </a:rPr>
              <a:t>Pre-contemplation stage is the initial period of not being ready for a habit change or unaware of needing to change. It can represent that someone is in denial of a problem, feeling overwhelmed.  </a:t>
            </a:r>
          </a:p>
          <a:p>
            <a:r>
              <a:rPr lang="en-US" sz="1600" b="0" u="none" dirty="0">
                <a:solidFill>
                  <a:srgbClr val="FF0000"/>
                </a:solidFill>
              </a:rPr>
              <a:t>In this stage, the value to change the habit is not recognized or low. Some people may not be ready to even think about changing because they are not worried enough about it, or they are too anxious or fearful about the issue. There may also just be too many competing priorities and person does not have ability to make changes at this point. </a:t>
            </a:r>
          </a:p>
          <a:p>
            <a:r>
              <a:rPr lang="en-US" sz="1600" b="0" u="none" dirty="0">
                <a:solidFill>
                  <a:srgbClr val="FF0000"/>
                </a:solidFill>
              </a:rPr>
              <a:t>If someone feels “stuck” in this stage, it might be helpful to do some journaling to think about what is getting in the way. Is it fear, avoidance or feeling overwhelmed? Maybe it is prior failed attempts at behavior change and feeling hopeless?  You may find that you are not ready to make change yet. If this sounds like you, please talk to your provider…</a:t>
            </a:r>
          </a:p>
          <a:p>
            <a:endParaRPr lang="en-US" sz="1600" b="0" u="none" dirty="0">
              <a:solidFill>
                <a:srgbClr val="FF0000"/>
              </a:solidFill>
            </a:endParaRPr>
          </a:p>
          <a:p>
            <a:r>
              <a:rPr lang="en-US" sz="1600" b="0" u="sng" dirty="0">
                <a:solidFill>
                  <a:srgbClr val="FF0000"/>
                </a:solidFill>
              </a:rPr>
              <a:t>Holds back</a:t>
            </a:r>
            <a:r>
              <a:rPr lang="en-US" sz="1600" b="0" dirty="0">
                <a:solidFill>
                  <a:srgbClr val="FF0000"/>
                </a:solidFill>
              </a:rPr>
              <a:t>:  </a:t>
            </a:r>
            <a:r>
              <a:rPr lang="en-US" sz="1600" b="0" dirty="0"/>
              <a:t>Not ready, hopelessness from previous failure, limiting what’s possible </a:t>
            </a:r>
          </a:p>
          <a:p>
            <a:r>
              <a:rPr lang="en-US" sz="1600" b="0" u="sng" dirty="0">
                <a:solidFill>
                  <a:srgbClr val="00B050"/>
                </a:solidFill>
              </a:rPr>
              <a:t>Moves forward</a:t>
            </a:r>
            <a:r>
              <a:rPr lang="en-US" sz="1600" b="0" dirty="0">
                <a:solidFill>
                  <a:srgbClr val="00B050"/>
                </a:solidFill>
              </a:rPr>
              <a:t>:  </a:t>
            </a:r>
            <a:r>
              <a:rPr lang="en-US" sz="1600" b="0" dirty="0"/>
              <a:t>knowledge, recognizing benefits of change</a:t>
            </a:r>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rPr>
              <a:pPr algn="r"/>
              <a:t>7</a:t>
            </a:fld>
            <a:endParaRPr lang="en-US" dirty="0">
              <a:solidFill>
                <a:srgbClr val="052049"/>
              </a:solidFill>
            </a:endParaRPr>
          </a:p>
        </p:txBody>
      </p:sp>
      <p:sp>
        <p:nvSpPr>
          <p:cNvPr id="5" name="Footer Placeholder 4"/>
          <p:cNvSpPr>
            <a:spLocks noGrp="1"/>
          </p:cNvSpPr>
          <p:nvPr>
            <p:ph type="ftr" sz="quarter" idx="4"/>
          </p:nvPr>
        </p:nvSpPr>
        <p:spPr/>
        <p:txBody>
          <a:bodyPr/>
          <a:lstStyle/>
          <a:p>
            <a:r>
              <a:rPr lang="en-US" sz="800">
                <a:solidFill>
                  <a:srgbClr val="052049"/>
                </a:solidFill>
              </a:rPr>
              <a:t>| [footer text here]</a:t>
            </a:r>
            <a:endParaRPr lang="en-US" sz="800" dirty="0">
              <a:solidFill>
                <a:srgbClr val="052049"/>
              </a:solidFill>
            </a:endParaRPr>
          </a:p>
        </p:txBody>
      </p:sp>
    </p:spTree>
    <p:extLst>
      <p:ext uri="{BB962C8B-B14F-4D97-AF65-F5344CB8AC3E}">
        <p14:creationId xmlns:p14="http://schemas.microsoft.com/office/powerpoint/2010/main" val="2955423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u="none" dirty="0">
                <a:solidFill>
                  <a:srgbClr val="FF0000"/>
                </a:solidFill>
              </a:rPr>
              <a:t>The stage of contemplation is thinking about change. This is the stage that many people are in because it’s hard to make changes in habits. There is usually a</a:t>
            </a:r>
            <a:r>
              <a:rPr lang="en-US" sz="1600" b="0" u="none" dirty="0"/>
              <a:t>mbivalence at this stage, or mixed feelings about changing something, with contradictory thoughts about change.  In this stage we are thinking about the pros/cons of making change. </a:t>
            </a:r>
          </a:p>
          <a:p>
            <a:endParaRPr lang="en-US" dirty="0"/>
          </a:p>
          <a:p>
            <a:r>
              <a:rPr lang="en-US" sz="1600" b="0" u="sng" dirty="0">
                <a:solidFill>
                  <a:srgbClr val="FF0000"/>
                </a:solidFill>
              </a:rPr>
              <a:t>Holds back</a:t>
            </a:r>
            <a:r>
              <a:rPr lang="en-US" sz="1600" b="0" u="none" dirty="0"/>
              <a:t>:  motivation, competing priorities, fear of change or not able</a:t>
            </a:r>
          </a:p>
          <a:p>
            <a:r>
              <a:rPr lang="en-US" sz="1600" b="0" u="sng" dirty="0">
                <a:solidFill>
                  <a:srgbClr val="00B050"/>
                </a:solidFill>
              </a:rPr>
              <a:t>Moves forward</a:t>
            </a:r>
            <a:r>
              <a:rPr lang="en-US" sz="1600" b="0" u="sng" dirty="0"/>
              <a:t>:  </a:t>
            </a:r>
            <a:r>
              <a:rPr lang="en-US" sz="1600" b="0" u="none" dirty="0"/>
              <a:t>learning new perspective or knowledge, feeling inspired about new possibility</a:t>
            </a:r>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rPr>
              <a:pPr algn="r"/>
              <a:t>8</a:t>
            </a:fld>
            <a:endParaRPr lang="en-US" dirty="0">
              <a:solidFill>
                <a:srgbClr val="052049"/>
              </a:solidFill>
            </a:endParaRPr>
          </a:p>
        </p:txBody>
      </p:sp>
      <p:sp>
        <p:nvSpPr>
          <p:cNvPr id="5" name="Footer Placeholder 4"/>
          <p:cNvSpPr>
            <a:spLocks noGrp="1"/>
          </p:cNvSpPr>
          <p:nvPr>
            <p:ph type="ftr" sz="quarter" idx="4"/>
          </p:nvPr>
        </p:nvSpPr>
        <p:spPr/>
        <p:txBody>
          <a:bodyPr/>
          <a:lstStyle/>
          <a:p>
            <a:r>
              <a:rPr lang="en-US" sz="800">
                <a:solidFill>
                  <a:srgbClr val="052049"/>
                </a:solidFill>
              </a:rPr>
              <a:t>| [footer text here]</a:t>
            </a:r>
            <a:endParaRPr lang="en-US" sz="800" dirty="0">
              <a:solidFill>
                <a:srgbClr val="052049"/>
              </a:solidFill>
            </a:endParaRPr>
          </a:p>
        </p:txBody>
      </p:sp>
    </p:spTree>
    <p:extLst>
      <p:ext uri="{BB962C8B-B14F-4D97-AF65-F5344CB8AC3E}">
        <p14:creationId xmlns:p14="http://schemas.microsoft.com/office/powerpoint/2010/main" val="2060556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think about ambivalence as a mental back and forth about changing a habit, or being open to change versus not open to change </a:t>
            </a:r>
            <a:r>
              <a:rPr lang="en-US" u="sng" dirty="0"/>
              <a:t>on a continuum</a:t>
            </a:r>
            <a:r>
              <a:rPr lang="en-US" dirty="0"/>
              <a:t>. </a:t>
            </a:r>
            <a:r>
              <a:rPr lang="en-US" sz="1600" dirty="0"/>
              <a:t>Both opposing sides exist at the same time, and </a:t>
            </a:r>
            <a:r>
              <a:rPr lang="en-US" dirty="0"/>
              <a:t>on the continuum, one side predominates more than the other.</a:t>
            </a:r>
          </a:p>
          <a:p>
            <a:r>
              <a:rPr lang="en-US" dirty="0"/>
              <a:t> </a:t>
            </a:r>
          </a:p>
          <a:p>
            <a:r>
              <a:rPr lang="en-US" dirty="0"/>
              <a:t>Example: keeping food diary/food tracker… some may be </a:t>
            </a:r>
            <a:r>
              <a:rPr lang="en-US" u="sng" dirty="0"/>
              <a:t>not at all be open </a:t>
            </a:r>
            <a:r>
              <a:rPr lang="en-US" dirty="0"/>
              <a:t>to it for various reasons– but some find that tracking food intake works well for them and are more open to starting this habit. (may ask group at this point if any currently using this)</a:t>
            </a:r>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rPr>
              <a:pPr algn="r"/>
              <a:t>9</a:t>
            </a:fld>
            <a:endParaRPr lang="en-US" dirty="0">
              <a:solidFill>
                <a:srgbClr val="052049"/>
              </a:solidFill>
            </a:endParaRPr>
          </a:p>
        </p:txBody>
      </p:sp>
      <p:sp>
        <p:nvSpPr>
          <p:cNvPr id="5" name="Footer Placeholder 4"/>
          <p:cNvSpPr>
            <a:spLocks noGrp="1"/>
          </p:cNvSpPr>
          <p:nvPr>
            <p:ph type="ftr" sz="quarter" idx="4"/>
          </p:nvPr>
        </p:nvSpPr>
        <p:spPr/>
        <p:txBody>
          <a:bodyPr/>
          <a:lstStyle/>
          <a:p>
            <a:r>
              <a:rPr lang="en-US" sz="800">
                <a:solidFill>
                  <a:srgbClr val="052049"/>
                </a:solidFill>
              </a:rPr>
              <a:t>| [footer text here]</a:t>
            </a:r>
            <a:endParaRPr lang="en-US" sz="800" dirty="0">
              <a:solidFill>
                <a:srgbClr val="052049"/>
              </a:solidFill>
            </a:endParaRPr>
          </a:p>
        </p:txBody>
      </p:sp>
    </p:spTree>
    <p:extLst>
      <p:ext uri="{BB962C8B-B14F-4D97-AF65-F5344CB8AC3E}">
        <p14:creationId xmlns:p14="http://schemas.microsoft.com/office/powerpoint/2010/main" val="24007571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7.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17.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Master" Target="../slideMasters/slideMaster2.xml"/><Relationship Id="rId5" Type="http://schemas.openxmlformats.org/officeDocument/2006/relationships/image" Target="../media/image32.jpeg"/><Relationship Id="rId4" Type="http://schemas.openxmlformats.org/officeDocument/2006/relationships/image" Target="../media/image22.emf"/></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Master" Target="../slideMasters/slideMaster2.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jpe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Master" Target="../slideMasters/slideMaster2.xml"/><Relationship Id="rId5" Type="http://schemas.openxmlformats.org/officeDocument/2006/relationships/image" Target="../media/image40.emf"/><Relationship Id="rId4" Type="http://schemas.openxmlformats.org/officeDocument/2006/relationships/image" Target="../media/image35.jpe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41.jpeg"/><Relationship Id="rId1" Type="http://schemas.openxmlformats.org/officeDocument/2006/relationships/slideMaster" Target="../slideMasters/slideMaster2.xml"/><Relationship Id="rId6" Type="http://schemas.openxmlformats.org/officeDocument/2006/relationships/image" Target="../media/image35.jpeg"/><Relationship Id="rId5" Type="http://schemas.openxmlformats.org/officeDocument/2006/relationships/image" Target="../media/image37.svg"/><Relationship Id="rId4" Type="http://schemas.openxmlformats.org/officeDocument/2006/relationships/image" Target="../media/image36.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Whit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70960" y="629135"/>
            <a:ext cx="1743437" cy="1130005"/>
          </a:xfrm>
          <a:prstGeom prst="rect">
            <a:avLst/>
          </a:prstGeom>
        </p:spPr>
      </p:pic>
      <p:sp>
        <p:nvSpPr>
          <p:cNvPr id="2" name="Rectangle 1"/>
          <p:cNvSpPr/>
          <p:nvPr userDrawn="1"/>
        </p:nvSpPr>
        <p:spPr bwMode="auto">
          <a:xfrm>
            <a:off x="212035" y="5764696"/>
            <a:ext cx="11979965" cy="1093304"/>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2133" b="0" i="0" dirty="0" err="1">
              <a:solidFill>
                <a:schemeClr val="bg1"/>
              </a:solidFill>
              <a:latin typeface="Arial" panose="020B0604020202020204" pitchFamily="34" charset="0"/>
            </a:endParaRPr>
          </a:p>
        </p:txBody>
      </p:sp>
      <p:sp>
        <p:nvSpPr>
          <p:cNvPr id="22" name="Title 15"/>
          <p:cNvSpPr>
            <a:spLocks noGrp="1"/>
          </p:cNvSpPr>
          <p:nvPr>
            <p:ph type="title" hasCustomPrompt="1"/>
          </p:nvPr>
        </p:nvSpPr>
        <p:spPr>
          <a:xfrm>
            <a:off x="398935" y="2504663"/>
            <a:ext cx="8188479" cy="1749284"/>
          </a:xfrm>
        </p:spPr>
        <p:txBody>
          <a:bodyPr anchor="b">
            <a:noAutofit/>
          </a:bodyPr>
          <a:lstStyle>
            <a:lvl1pPr>
              <a:defRPr sz="4800" b="0" i="0" baseline="0">
                <a:solidFill>
                  <a:schemeClr val="tx1"/>
                </a:solidFill>
                <a:latin typeface="+mj-lt"/>
                <a:ea typeface="Helvetica Neue" panose="02000503000000020004" pitchFamily="2" charset="0"/>
                <a:cs typeface="Arial" panose="020B0604020202020204" pitchFamily="34" charset="0"/>
              </a:defRPr>
            </a:lvl1pPr>
          </a:lstStyle>
          <a:p>
            <a:r>
              <a:rPr lang="en-US" dirty="0"/>
              <a:t>Title Here</a:t>
            </a:r>
          </a:p>
        </p:txBody>
      </p:sp>
      <p:sp>
        <p:nvSpPr>
          <p:cNvPr id="23" name="Date Placeholder 4"/>
          <p:cNvSpPr>
            <a:spLocks noGrp="1"/>
          </p:cNvSpPr>
          <p:nvPr>
            <p:ph type="dt" sz="half" idx="2"/>
          </p:nvPr>
        </p:nvSpPr>
        <p:spPr>
          <a:xfrm>
            <a:off x="425600" y="6155226"/>
            <a:ext cx="2567117" cy="238607"/>
          </a:xfrm>
          <a:prstGeom prst="rect">
            <a:avLst/>
          </a:prstGeom>
        </p:spPr>
        <p:txBody>
          <a:bodyPr vert="horz" wrap="square" lIns="91440" tIns="0" rIns="91440" bIns="0" rtlCol="0" anchor="b" anchorCtr="0">
            <a:noAutofit/>
          </a:bodyPr>
          <a:lstStyle>
            <a:lvl1pPr algn="l">
              <a:defRPr sz="1600" b="0" i="0">
                <a:solidFill>
                  <a:schemeClr val="tx1"/>
                </a:solidFill>
                <a:latin typeface="Arial" panose="020B0604020202020204" pitchFamily="34" charset="0"/>
                <a:ea typeface="Helvetica Neue" panose="02000503000000020004" pitchFamily="2" charset="0"/>
                <a:cs typeface="Arial" panose="020B0604020202020204" pitchFamily="34" charset="0"/>
              </a:defRPr>
            </a:lvl1pPr>
          </a:lstStyle>
          <a:p>
            <a:endParaRPr lang="en-US" dirty="0"/>
          </a:p>
        </p:txBody>
      </p:sp>
      <p:sp>
        <p:nvSpPr>
          <p:cNvPr id="24" name="Text Placeholder 2"/>
          <p:cNvSpPr>
            <a:spLocks noGrp="1"/>
          </p:cNvSpPr>
          <p:nvPr>
            <p:ph type="body" sz="quarter" idx="10" hasCustomPrompt="1"/>
          </p:nvPr>
        </p:nvSpPr>
        <p:spPr>
          <a:xfrm>
            <a:off x="423461" y="5469677"/>
            <a:ext cx="5588615"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2133" b="0" i="0" baseline="0" dirty="0" smtClean="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a:defRPr lang="en-US" sz="2400" dirty="0" smtClean="0">
                <a:latin typeface="+mn-lt"/>
              </a:defRPr>
            </a:lvl2pPr>
            <a:lvl3pPr>
              <a:defRPr lang="en-US" sz="2400" dirty="0" smtClean="0">
                <a:latin typeface="+mn-lt"/>
              </a:defRPr>
            </a:lvl3pPr>
            <a:lvl4pPr>
              <a:defRPr lang="en-US" sz="2400" dirty="0" smtClean="0">
                <a:latin typeface="+mn-lt"/>
              </a:defRPr>
            </a:lvl4pPr>
            <a:lvl5pPr>
              <a:defRPr lang="en-US" sz="2400" dirty="0">
                <a:latin typeface="+mn-lt"/>
              </a:defRPr>
            </a:lvl5pPr>
          </a:lstStyle>
          <a:p>
            <a:pPr marL="0" lvl="0"/>
            <a:r>
              <a:rPr lang="en-US" dirty="0"/>
              <a:t>Presenter’s Name</a:t>
            </a:r>
          </a:p>
        </p:txBody>
      </p:sp>
      <p:sp>
        <p:nvSpPr>
          <p:cNvPr id="25" name="Text Placeholder 3"/>
          <p:cNvSpPr>
            <a:spLocks noGrp="1"/>
          </p:cNvSpPr>
          <p:nvPr>
            <p:ph type="body" sz="quarter" idx="15" hasCustomPrompt="1"/>
          </p:nvPr>
        </p:nvSpPr>
        <p:spPr>
          <a:xfrm>
            <a:off x="403755" y="4246881"/>
            <a:ext cx="8196909" cy="677627"/>
          </a:xfrm>
          <a:prstGeom prst="rect">
            <a:avLst/>
          </a:prstGeom>
        </p:spPr>
        <p:txBody>
          <a:bodyPr>
            <a:noAutofit/>
          </a:bodyPr>
          <a:lstStyle>
            <a:lvl1pPr marL="0" indent="0" algn="l">
              <a:lnSpc>
                <a:spcPct val="100000"/>
              </a:lnSpc>
              <a:buNone/>
              <a:defRPr sz="2133" b="0" i="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marL="306900" indent="0">
              <a:lnSpc>
                <a:spcPct val="100000"/>
              </a:lnSpc>
              <a:buNone/>
              <a:defRPr i="1">
                <a:latin typeface="+mn-lt"/>
              </a:defRPr>
            </a:lvl2pPr>
            <a:lvl3pPr marL="687881" indent="0">
              <a:lnSpc>
                <a:spcPct val="100000"/>
              </a:lnSpc>
              <a:buNone/>
              <a:defRPr i="1">
                <a:latin typeface="+mn-lt"/>
              </a:defRPr>
            </a:lvl3pPr>
            <a:lvl4pPr marL="1066747" indent="0">
              <a:lnSpc>
                <a:spcPct val="100000"/>
              </a:lnSpc>
              <a:buNone/>
              <a:defRPr i="1">
                <a:latin typeface="+mn-lt"/>
              </a:defRPr>
            </a:lvl4pPr>
            <a:lvl5pPr marL="1447728"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17630735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r>
              <a:rPr lang="en-US"/>
              <a:t>Session 3: Motivation and Making Change</a:t>
            </a:r>
            <a:endParaRPr lang="en-US" dirty="0"/>
          </a:p>
        </p:txBody>
      </p:sp>
      <p:sp>
        <p:nvSpPr>
          <p:cNvPr id="5" name="Slide Number Placeholder 4"/>
          <p:cNvSpPr>
            <a:spLocks noGrp="1"/>
          </p:cNvSpPr>
          <p:nvPr>
            <p:ph type="sldNum" sz="quarter" idx="12"/>
          </p:nvPr>
        </p:nvSpPr>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fld id="{7BCC8D0D-EAEC-449D-9161-023DFF90F2E2}" type="slidenum">
              <a:rPr lang="en-US" smtClean="0"/>
              <a:pPr/>
              <a:t>‹#›</a:t>
            </a:fld>
            <a:endParaRPr lang="en-US" dirty="0"/>
          </a:p>
        </p:txBody>
      </p:sp>
      <p:sp>
        <p:nvSpPr>
          <p:cNvPr id="7" name="TextBox 6"/>
          <p:cNvSpPr txBox="1"/>
          <p:nvPr userDrawn="1"/>
        </p:nvSpPr>
        <p:spPr bwMode="auto">
          <a:xfrm>
            <a:off x="609605" y="265044"/>
            <a:ext cx="1590260" cy="2831544"/>
          </a:xfrm>
          <a:prstGeom prst="rect">
            <a:avLst/>
          </a:prstGeom>
          <a:noFill/>
          <a:ln w="19050" algn="ctr">
            <a:noFill/>
            <a:miter lim="800000"/>
            <a:headEnd/>
            <a:tailEnd/>
          </a:ln>
        </p:spPr>
        <p:txBody>
          <a:bodyPr wrap="square" lIns="0" tIns="0" rIns="0" bIns="0" rtlCol="0">
            <a:spAutoFit/>
          </a:bodyPr>
          <a:lstStyle/>
          <a:p>
            <a:r>
              <a:rPr lang="en-US" sz="18400" b="0" i="0" dirty="0">
                <a:solidFill>
                  <a:schemeClr val="accent1"/>
                </a:solidFill>
                <a:latin typeface="Arial" panose="020B0604020202020204" pitchFamily="34" charset="0"/>
                <a:ea typeface="Helvetica Neue" panose="02000503000000020004" pitchFamily="2" charset="0"/>
                <a:cs typeface="Arial" panose="020B0604020202020204" pitchFamily="34" charset="0"/>
              </a:rPr>
              <a:t>“</a:t>
            </a:r>
          </a:p>
        </p:txBody>
      </p:sp>
      <p:sp>
        <p:nvSpPr>
          <p:cNvPr id="9" name="Text Placeholder 8"/>
          <p:cNvSpPr>
            <a:spLocks noGrp="1"/>
          </p:cNvSpPr>
          <p:nvPr>
            <p:ph type="body" sz="quarter" idx="13" hasCustomPrompt="1"/>
          </p:nvPr>
        </p:nvSpPr>
        <p:spPr>
          <a:xfrm>
            <a:off x="583468" y="1908315"/>
            <a:ext cx="10972431" cy="2809461"/>
          </a:xfrm>
          <a:prstGeom prst="rect">
            <a:avLst/>
          </a:prstGeom>
        </p:spPr>
        <p:txBody>
          <a:bodyPr anchor="ctr" anchorCtr="0">
            <a:normAutofit/>
          </a:bodyPr>
          <a:lstStyle>
            <a:lvl1pPr marL="0" indent="0">
              <a:lnSpc>
                <a:spcPct val="100000"/>
              </a:lnSpc>
              <a:buNone/>
              <a:defRPr sz="3733" b="0" i="0" baseline="0">
                <a:latin typeface="Arial" panose="020B0604020202020204" pitchFamily="34" charset="0"/>
                <a:ea typeface="Helvetica Neue" panose="02000503000000020004" pitchFamily="2" charset="0"/>
                <a:cs typeface="Arial" panose="020B0604020202020204" pitchFamily="34" charset="0"/>
              </a:defRPr>
            </a:lvl1pPr>
            <a:lvl2pPr marL="306900" indent="0">
              <a:buNone/>
              <a:defRPr>
                <a:latin typeface="+mn-lt"/>
              </a:defRPr>
            </a:lvl2pPr>
            <a:lvl3pPr marL="687881" indent="0">
              <a:buNone/>
              <a:defRPr>
                <a:latin typeface="+mn-lt"/>
              </a:defRPr>
            </a:lvl3pPr>
            <a:lvl4pPr marL="1066747" indent="0">
              <a:buNone/>
              <a:defRPr>
                <a:latin typeface="+mn-lt"/>
              </a:defRPr>
            </a:lvl4pPr>
            <a:lvl5pPr marL="1447728"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2" name="Text Placeholder 13"/>
          <p:cNvSpPr>
            <a:spLocks noGrp="1"/>
          </p:cNvSpPr>
          <p:nvPr>
            <p:ph type="body" sz="quarter" idx="14" hasCustomPrompt="1"/>
          </p:nvPr>
        </p:nvSpPr>
        <p:spPr>
          <a:xfrm>
            <a:off x="596899" y="4929106"/>
            <a:ext cx="8685277" cy="573905"/>
          </a:xfrm>
          <a:prstGeom prst="rect">
            <a:avLst/>
          </a:prstGeom>
        </p:spPr>
        <p:txBody>
          <a:bodyPr>
            <a:normAutofit/>
          </a:bodyPr>
          <a:lstStyle>
            <a:lvl1pPr marL="0" indent="0">
              <a:lnSpc>
                <a:spcPct val="100000"/>
              </a:lnSpc>
              <a:buNone/>
              <a:defRPr sz="2400" b="0" i="0">
                <a:solidFill>
                  <a:schemeClr val="accent1"/>
                </a:solidFill>
                <a:latin typeface="Arial" panose="020B0604020202020204" pitchFamily="34" charset="0"/>
                <a:ea typeface="Helvetica Neue" panose="02000503000000020004" pitchFamily="2" charset="0"/>
                <a:cs typeface="Arial" panose="020B0604020202020204" pitchFamily="34" charset="0"/>
              </a:defRPr>
            </a:lvl1pPr>
          </a:lstStyle>
          <a:p>
            <a:pPr lvl="0"/>
            <a:r>
              <a:rPr lang="en-US" dirty="0"/>
              <a:t>Author’s Name</a:t>
            </a:r>
          </a:p>
        </p:txBody>
      </p:sp>
      <p:sp>
        <p:nvSpPr>
          <p:cNvPr id="13" name="Text Placeholder 13"/>
          <p:cNvSpPr>
            <a:spLocks noGrp="1"/>
          </p:cNvSpPr>
          <p:nvPr>
            <p:ph type="body" sz="quarter" idx="15" hasCustomPrompt="1"/>
          </p:nvPr>
        </p:nvSpPr>
        <p:spPr>
          <a:xfrm>
            <a:off x="596899" y="5307938"/>
            <a:ext cx="8685277" cy="587916"/>
          </a:xfrm>
          <a:prstGeom prst="rect">
            <a:avLst/>
          </a:prstGeom>
        </p:spPr>
        <p:txBody>
          <a:bodyPr>
            <a:normAutofit/>
          </a:bodyPr>
          <a:lstStyle>
            <a:lvl1pPr marL="0" indent="0">
              <a:lnSpc>
                <a:spcPts val="2667"/>
              </a:lnSpc>
              <a:buNone/>
              <a:defRPr sz="2400" b="0" i="0" baseline="0">
                <a:solidFill>
                  <a:schemeClr val="accent1"/>
                </a:solidFill>
                <a:latin typeface="Arial" panose="020B0604020202020204" pitchFamily="34" charset="0"/>
                <a:ea typeface="Helvetica Neue" panose="02000503000000020004" pitchFamily="2" charset="0"/>
                <a:cs typeface="Arial" panose="020B0604020202020204" pitchFamily="34" charset="0"/>
              </a:defRPr>
            </a:lvl1pPr>
          </a:lstStyle>
          <a:p>
            <a:pPr lvl="0"/>
            <a:r>
              <a:rPr lang="en-US" dirty="0"/>
              <a:t>Position Title</a:t>
            </a:r>
          </a:p>
        </p:txBody>
      </p:sp>
    </p:spTree>
    <p:extLst>
      <p:ext uri="{BB962C8B-B14F-4D97-AF65-F5344CB8AC3E}">
        <p14:creationId xmlns:p14="http://schemas.microsoft.com/office/powerpoint/2010/main" val="6208254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 Navy">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r>
              <a:rPr lang="en-US"/>
              <a:t>Session 3: Motivation and Making Change</a:t>
            </a:r>
            <a:endParaRPr lang="en-US" dirty="0"/>
          </a:p>
        </p:txBody>
      </p:sp>
      <p:sp>
        <p:nvSpPr>
          <p:cNvPr id="14" name="Slide Number Placeholder 13"/>
          <p:cNvSpPr>
            <a:spLocks noGrp="1"/>
          </p:cNvSpPr>
          <p:nvPr>
            <p:ph type="sldNum" sz="quarter" idx="13"/>
          </p:nvPr>
        </p:nvSpPr>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fld id="{7BCC8D0D-EAEC-449D-9161-023DFF90F2E2}" type="slidenum">
              <a:rPr lang="en-US" smtClean="0"/>
              <a:pPr/>
              <a:t>‹#›</a:t>
            </a:fld>
            <a:endParaRPr lang="en-US" dirty="0"/>
          </a:p>
        </p:txBody>
      </p:sp>
      <p:sp>
        <p:nvSpPr>
          <p:cNvPr id="16" name="Title 15"/>
          <p:cNvSpPr>
            <a:spLocks noGrp="1"/>
          </p:cNvSpPr>
          <p:nvPr>
            <p:ph type="title" hasCustomPrompt="1"/>
          </p:nvPr>
        </p:nvSpPr>
        <p:spPr>
          <a:xfrm>
            <a:off x="604780" y="2339688"/>
            <a:ext cx="8791011" cy="1906851"/>
          </a:xfrm>
        </p:spPr>
        <p:txBody>
          <a:bodyPr anchor="ctr">
            <a:noAutofit/>
          </a:bodyPr>
          <a:lstStyle>
            <a:lvl1pPr>
              <a:defRPr sz="4800" b="0" i="0" baseline="0">
                <a:latin typeface="Garamond" panose="02020404030301010803" pitchFamily="18" charset="0"/>
                <a:ea typeface="Helvetica Neue" panose="02000503000000020004" pitchFamily="2" charset="0"/>
                <a:cs typeface="Arial" panose="020B0604020202020204" pitchFamily="34" charset="0"/>
              </a:defRPr>
            </a:lvl1pPr>
          </a:lstStyle>
          <a:p>
            <a:r>
              <a:rPr lang="en-US" dirty="0"/>
              <a:t>Section Header Here</a:t>
            </a:r>
          </a:p>
        </p:txBody>
      </p:sp>
      <p:sp>
        <p:nvSpPr>
          <p:cNvPr id="2" name="Rectangle 1"/>
          <p:cNvSpPr/>
          <p:nvPr userDrawn="1"/>
        </p:nvSpPr>
        <p:spPr bwMode="auto">
          <a:xfrm>
            <a:off x="4" y="2358889"/>
            <a:ext cx="331305" cy="1881809"/>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2133" b="0" i="0" dirty="0" err="1">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Tree>
    <p:extLst>
      <p:ext uri="{BB962C8B-B14F-4D97-AF65-F5344CB8AC3E}">
        <p14:creationId xmlns:p14="http://schemas.microsoft.com/office/powerpoint/2010/main" val="111682205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 Teal">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r>
              <a:rPr lang="en-US"/>
              <a:t>Session 3: Motivation and Making Change</a:t>
            </a:r>
            <a:endParaRPr lang="en-US" dirty="0"/>
          </a:p>
        </p:txBody>
      </p:sp>
      <p:sp>
        <p:nvSpPr>
          <p:cNvPr id="14" name="Slide Number Placeholder 13"/>
          <p:cNvSpPr>
            <a:spLocks noGrp="1"/>
          </p:cNvSpPr>
          <p:nvPr>
            <p:ph type="sldNum" sz="quarter" idx="13"/>
          </p:nvPr>
        </p:nvSpPr>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fld id="{7BCC8D0D-EAEC-449D-9161-023DFF90F2E2}" type="slidenum">
              <a:rPr lang="en-US" smtClean="0"/>
              <a:pPr/>
              <a:t>‹#›</a:t>
            </a:fld>
            <a:endParaRPr lang="en-US" dirty="0"/>
          </a:p>
        </p:txBody>
      </p:sp>
      <p:sp>
        <p:nvSpPr>
          <p:cNvPr id="16" name="Title 15"/>
          <p:cNvSpPr>
            <a:spLocks noGrp="1"/>
          </p:cNvSpPr>
          <p:nvPr>
            <p:ph type="title" hasCustomPrompt="1"/>
          </p:nvPr>
        </p:nvSpPr>
        <p:spPr>
          <a:xfrm>
            <a:off x="604780" y="2339688"/>
            <a:ext cx="8791011" cy="1906851"/>
          </a:xfrm>
        </p:spPr>
        <p:txBody>
          <a:bodyPr anchor="ctr">
            <a:noAutofit/>
          </a:bodyPr>
          <a:lstStyle>
            <a:lvl1pPr>
              <a:defRPr sz="4800" b="0" i="0" baseline="0">
                <a:solidFill>
                  <a:schemeClr val="accent2"/>
                </a:solidFill>
                <a:latin typeface="Garamond" panose="02020404030301010803" pitchFamily="18" charset="0"/>
                <a:ea typeface="Helvetica Neue" panose="02000503000000020004" pitchFamily="2" charset="0"/>
                <a:cs typeface="Arial" panose="020B0604020202020204" pitchFamily="34" charset="0"/>
              </a:defRPr>
            </a:lvl1pPr>
          </a:lstStyle>
          <a:p>
            <a:r>
              <a:rPr lang="en-US" dirty="0"/>
              <a:t>Section Header Here</a:t>
            </a:r>
          </a:p>
        </p:txBody>
      </p:sp>
      <p:sp>
        <p:nvSpPr>
          <p:cNvPr id="2" name="Rectangle 1"/>
          <p:cNvSpPr/>
          <p:nvPr userDrawn="1"/>
        </p:nvSpPr>
        <p:spPr bwMode="auto">
          <a:xfrm>
            <a:off x="4" y="2358889"/>
            <a:ext cx="331305" cy="1881809"/>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2133" b="0" i="0" dirty="0" err="1">
              <a:solidFill>
                <a:schemeClr val="accent2"/>
              </a:solidFill>
              <a:latin typeface="Arial" panose="020B0604020202020204" pitchFamily="34" charset="0"/>
              <a:ea typeface="Helvetica Neue" panose="02000503000000020004" pitchFamily="2" charset="0"/>
              <a:cs typeface="Arial" panose="020B0604020202020204" pitchFamily="34" charset="0"/>
            </a:endParaRPr>
          </a:p>
        </p:txBody>
      </p:sp>
    </p:spTree>
    <p:extLst>
      <p:ext uri="{BB962C8B-B14F-4D97-AF65-F5344CB8AC3E}">
        <p14:creationId xmlns:p14="http://schemas.microsoft.com/office/powerpoint/2010/main" val="213834255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a:t>Session 3: Motivation and Making Change</a:t>
            </a:r>
            <a:endParaRPr lang="en-US" dirty="0"/>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6" name="Title 15"/>
          <p:cNvSpPr>
            <a:spLocks noGrp="1"/>
          </p:cNvSpPr>
          <p:nvPr>
            <p:ph type="title" hasCustomPrompt="1"/>
          </p:nvPr>
        </p:nvSpPr>
        <p:spPr>
          <a:xfrm>
            <a:off x="604780" y="2339688"/>
            <a:ext cx="8791011" cy="1906851"/>
          </a:xfrm>
        </p:spPr>
        <p:txBody>
          <a:bodyPr anchor="ctr">
            <a:noAutofit/>
          </a:bodyPr>
          <a:lstStyle>
            <a:lvl1pPr>
              <a:defRPr sz="4800" b="0" i="0" baseline="0">
                <a:solidFill>
                  <a:schemeClr val="accent1"/>
                </a:solidFill>
                <a:latin typeface="Garamond" panose="02020404030301010803" pitchFamily="18" charset="0"/>
                <a:ea typeface="Helvetica Neue" panose="02000503000000020004" pitchFamily="2" charset="0"/>
                <a:cs typeface="Arial" panose="020B0604020202020204" pitchFamily="34" charset="0"/>
              </a:defRPr>
            </a:lvl1pPr>
          </a:lstStyle>
          <a:p>
            <a:r>
              <a:rPr lang="en-US" dirty="0"/>
              <a:t>Section Header Here</a:t>
            </a:r>
          </a:p>
        </p:txBody>
      </p:sp>
      <p:sp>
        <p:nvSpPr>
          <p:cNvPr id="2" name="Rectangle 1"/>
          <p:cNvSpPr/>
          <p:nvPr userDrawn="1"/>
        </p:nvSpPr>
        <p:spPr bwMode="auto">
          <a:xfrm>
            <a:off x="4" y="2358889"/>
            <a:ext cx="331305" cy="1881809"/>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2133" b="0" i="0" dirty="0" err="1">
              <a:solidFill>
                <a:schemeClr val="bg1"/>
              </a:solidFill>
              <a:latin typeface="Arial" panose="020B0604020202020204" pitchFamily="34" charset="0"/>
            </a:endParaRPr>
          </a:p>
        </p:txBody>
      </p:sp>
    </p:spTree>
    <p:extLst>
      <p:ext uri="{BB962C8B-B14F-4D97-AF65-F5344CB8AC3E}">
        <p14:creationId xmlns:p14="http://schemas.microsoft.com/office/powerpoint/2010/main" val="68594464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Blank Slid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287001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losing with logo – 1">
    <p:bg>
      <p:bgRef idx="1001">
        <a:schemeClr val="bg1"/>
      </p:bgRef>
    </p:bg>
    <p:spTree>
      <p:nvGrpSpPr>
        <p:cNvPr id="1" name=""/>
        <p:cNvGrpSpPr/>
        <p:nvPr/>
      </p:nvGrpSpPr>
      <p:grpSpPr>
        <a:xfrm>
          <a:off x="0" y="0"/>
          <a:ext cx="0" cy="0"/>
          <a:chOff x="0" y="0"/>
          <a:chExt cx="0" cy="0"/>
        </a:xfrm>
      </p:grpSpPr>
      <p:pic>
        <p:nvPicPr>
          <p:cNvPr id="4"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5153582" y="2710217"/>
            <a:ext cx="2094721" cy="1367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5713" y="2716696"/>
            <a:ext cx="2099235" cy="1364973"/>
          </a:xfrm>
          <a:prstGeom prst="rect">
            <a:avLst/>
          </a:prstGeom>
        </p:spPr>
      </p:pic>
    </p:spTree>
    <p:extLst>
      <p:ext uri="{BB962C8B-B14F-4D97-AF65-F5344CB8AC3E}">
        <p14:creationId xmlns:p14="http://schemas.microsoft.com/office/powerpoint/2010/main" val="140665537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losing with logo – 2">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72284" y="2513068"/>
            <a:ext cx="1832365" cy="1831867"/>
          </a:xfrm>
          <a:prstGeom prst="rect">
            <a:avLst/>
          </a:prstGeom>
        </p:spPr>
      </p:pic>
    </p:spTree>
    <p:extLst>
      <p:ext uri="{BB962C8B-B14F-4D97-AF65-F5344CB8AC3E}">
        <p14:creationId xmlns:p14="http://schemas.microsoft.com/office/powerpoint/2010/main" val="180116723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 Blue1">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22541" y="322536"/>
            <a:ext cx="11869463" cy="6535464"/>
          </a:xfrm>
          <a:prstGeom prst="rect">
            <a:avLst/>
          </a:prstGeom>
        </p:spPr>
      </p:pic>
      <p:sp>
        <p:nvSpPr>
          <p:cNvPr id="2" name="Rectangle 1"/>
          <p:cNvSpPr/>
          <p:nvPr userDrawn="1"/>
        </p:nvSpPr>
        <p:spPr bwMode="auto">
          <a:xfrm>
            <a:off x="670561" y="1"/>
            <a:ext cx="7555913" cy="5739619"/>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2133" b="0" i="0" dirty="0" err="1">
              <a:solidFill>
                <a:schemeClr val="tx1"/>
              </a:solidFill>
              <a:latin typeface="Arial" panose="020B0604020202020204" pitchFamily="34" charset="0"/>
            </a:endParaRPr>
          </a:p>
        </p:txBody>
      </p:sp>
      <p:pic>
        <p:nvPicPr>
          <p:cNvPr id="11" name="Picture 10">
            <a:extLst>
              <a:ext uri="{FF2B5EF4-FFF2-40B4-BE49-F238E27FC236}">
                <a16:creationId xmlns:a16="http://schemas.microsoft.com/office/drawing/2014/main" id="{360D46ED-C45A-5D4E-AA02-EF9EDB0FA1C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12920" y="322269"/>
            <a:ext cx="1083733" cy="1083733"/>
          </a:xfrm>
          <a:prstGeom prst="rect">
            <a:avLst/>
          </a:prstGeom>
        </p:spPr>
      </p:pic>
      <p:sp>
        <p:nvSpPr>
          <p:cNvPr id="10" name="Date Placeholder 4"/>
          <p:cNvSpPr>
            <a:spLocks noGrp="1"/>
          </p:cNvSpPr>
          <p:nvPr>
            <p:ph type="dt" sz="half" idx="2"/>
          </p:nvPr>
        </p:nvSpPr>
        <p:spPr>
          <a:xfrm>
            <a:off x="915064" y="5159269"/>
            <a:ext cx="2567117" cy="238607"/>
          </a:xfrm>
          <a:prstGeom prst="rect">
            <a:avLst/>
          </a:prstGeom>
        </p:spPr>
        <p:txBody>
          <a:bodyPr vert="horz" wrap="square" lIns="91440" tIns="0" rIns="91440" bIns="0" rtlCol="0" anchor="b" anchorCtr="0">
            <a:noAutofit/>
          </a:bodyPr>
          <a:lstStyle>
            <a:lvl1pPr algn="l">
              <a:defRPr sz="1600" b="0" i="0">
                <a:solidFill>
                  <a:schemeClr val="bg1"/>
                </a:solidFill>
                <a:latin typeface="Arial" panose="020B0604020202020204" pitchFamily="34" charset="0"/>
                <a:cs typeface="Arial" panose="020B0604020202020204" pitchFamily="34" charset="0"/>
              </a:defRPr>
            </a:lvl1pPr>
          </a:lstStyle>
          <a:p>
            <a:endParaRPr lang="en-US" dirty="0"/>
          </a:p>
        </p:txBody>
      </p:sp>
      <p:sp>
        <p:nvSpPr>
          <p:cNvPr id="12" name="Text Placeholder 2"/>
          <p:cNvSpPr>
            <a:spLocks noGrp="1"/>
          </p:cNvSpPr>
          <p:nvPr>
            <p:ph type="body" sz="quarter" idx="10" hasCustomPrompt="1"/>
          </p:nvPr>
        </p:nvSpPr>
        <p:spPr>
          <a:xfrm>
            <a:off x="912925" y="4473719"/>
            <a:ext cx="5588615"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2133" b="0" i="0" baseline="0" dirty="0" smtClean="0">
                <a:solidFill>
                  <a:schemeClr val="bg1"/>
                </a:solidFill>
                <a:cs typeface="Arial" panose="020B0604020202020204" pitchFamily="34" charset="0"/>
              </a:defRPr>
            </a:lvl1pPr>
            <a:lvl2pPr>
              <a:defRPr lang="en-US" sz="2400" dirty="0" smtClean="0">
                <a:latin typeface="+mn-lt"/>
              </a:defRPr>
            </a:lvl2pPr>
            <a:lvl3pPr>
              <a:defRPr lang="en-US" sz="2400" dirty="0" smtClean="0">
                <a:latin typeface="+mn-lt"/>
              </a:defRPr>
            </a:lvl3pPr>
            <a:lvl4pPr>
              <a:defRPr lang="en-US" sz="2400" dirty="0" smtClean="0">
                <a:latin typeface="+mn-lt"/>
              </a:defRPr>
            </a:lvl4pPr>
            <a:lvl5pPr>
              <a:defRPr lang="en-US" sz="2400" dirty="0">
                <a:latin typeface="+mn-lt"/>
              </a:defRPr>
            </a:lvl5pPr>
          </a:lstStyle>
          <a:p>
            <a:pPr marL="0" lvl="0"/>
            <a:r>
              <a:rPr lang="en-US" dirty="0"/>
              <a:t>Presenter’s Name</a:t>
            </a:r>
          </a:p>
        </p:txBody>
      </p:sp>
      <p:sp>
        <p:nvSpPr>
          <p:cNvPr id="13" name="Title 15">
            <a:extLst>
              <a:ext uri="{FF2B5EF4-FFF2-40B4-BE49-F238E27FC236}">
                <a16:creationId xmlns:a16="http://schemas.microsoft.com/office/drawing/2014/main" id="{7DAA724C-3107-8C4A-A46D-AB498B3D6B3F}"/>
              </a:ext>
            </a:extLst>
          </p:cNvPr>
          <p:cNvSpPr>
            <a:spLocks noGrp="1"/>
          </p:cNvSpPr>
          <p:nvPr>
            <p:ph type="title" hasCustomPrompt="1"/>
          </p:nvPr>
        </p:nvSpPr>
        <p:spPr>
          <a:xfrm>
            <a:off x="893296" y="1503863"/>
            <a:ext cx="6635263" cy="1749284"/>
          </a:xfrm>
        </p:spPr>
        <p:txBody>
          <a:bodyPr anchor="b">
            <a:noAutofit/>
          </a:bodyPr>
          <a:lstStyle>
            <a:lvl1pPr>
              <a:defRPr sz="4800" b="0" i="0" baseline="0">
                <a:solidFill>
                  <a:schemeClr val="bg1"/>
                </a:solidFill>
                <a:latin typeface="+mj-lt"/>
              </a:defRPr>
            </a:lvl1pPr>
          </a:lstStyle>
          <a:p>
            <a:r>
              <a:rPr lang="en-US" dirty="0"/>
              <a:t>Title Here</a:t>
            </a:r>
          </a:p>
        </p:txBody>
      </p:sp>
      <p:sp>
        <p:nvSpPr>
          <p:cNvPr id="15" name="Text Placeholder 3">
            <a:extLst>
              <a:ext uri="{FF2B5EF4-FFF2-40B4-BE49-F238E27FC236}">
                <a16:creationId xmlns:a16="http://schemas.microsoft.com/office/drawing/2014/main" id="{A9573359-3223-304A-9E4E-E3990C977311}"/>
              </a:ext>
            </a:extLst>
          </p:cNvPr>
          <p:cNvSpPr>
            <a:spLocks noGrp="1"/>
          </p:cNvSpPr>
          <p:nvPr>
            <p:ph type="body" sz="quarter" idx="15" hasCustomPrompt="1"/>
          </p:nvPr>
        </p:nvSpPr>
        <p:spPr>
          <a:xfrm>
            <a:off x="898119" y="3368001"/>
            <a:ext cx="6630440" cy="677627"/>
          </a:xfrm>
          <a:prstGeom prst="rect">
            <a:avLst/>
          </a:prstGeom>
        </p:spPr>
        <p:txBody>
          <a:bodyPr>
            <a:noAutofit/>
          </a:bodyPr>
          <a:lstStyle>
            <a:lvl1pPr marL="0" indent="0" algn="l">
              <a:lnSpc>
                <a:spcPct val="100000"/>
              </a:lnSpc>
              <a:buNone/>
              <a:defRPr sz="2133" b="0" i="0">
                <a:solidFill>
                  <a:schemeClr val="bg1"/>
                </a:solidFill>
                <a:latin typeface="Arial" panose="020B0604020202020204" pitchFamily="34" charset="0"/>
                <a:ea typeface="Helvetica Neue" panose="02000503000000020004" pitchFamily="2" charset="0"/>
                <a:cs typeface="Arial" panose="020B0604020202020204" pitchFamily="34" charset="0"/>
              </a:defRPr>
            </a:lvl1pPr>
            <a:lvl2pPr marL="306900" indent="0">
              <a:lnSpc>
                <a:spcPct val="100000"/>
              </a:lnSpc>
              <a:buNone/>
              <a:defRPr i="1">
                <a:latin typeface="+mn-lt"/>
              </a:defRPr>
            </a:lvl2pPr>
            <a:lvl3pPr marL="687881" indent="0">
              <a:lnSpc>
                <a:spcPct val="100000"/>
              </a:lnSpc>
              <a:buNone/>
              <a:defRPr i="1">
                <a:latin typeface="+mn-lt"/>
              </a:defRPr>
            </a:lvl3pPr>
            <a:lvl4pPr marL="1066747" indent="0">
              <a:lnSpc>
                <a:spcPct val="100000"/>
              </a:lnSpc>
              <a:buNone/>
              <a:defRPr i="1">
                <a:latin typeface="+mn-lt"/>
              </a:defRPr>
            </a:lvl4pPr>
            <a:lvl5pPr marL="1447728"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37528615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160" userDrawn="1">
          <p15:clr>
            <a:srgbClr val="FBAE40"/>
          </p15:clr>
        </p15:guide>
        <p15:guide id="2" pos="6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a:off x="334030" y="325677"/>
            <a:ext cx="11857972" cy="6532323"/>
          </a:xfrm>
          <a:prstGeom prst="rect">
            <a:avLst/>
          </a:prstGeom>
        </p:spPr>
      </p:pic>
      <p:sp>
        <p:nvSpPr>
          <p:cNvPr id="2" name="Rectangle 1"/>
          <p:cNvSpPr/>
          <p:nvPr userDrawn="1"/>
        </p:nvSpPr>
        <p:spPr bwMode="auto">
          <a:xfrm>
            <a:off x="670561" y="1"/>
            <a:ext cx="7555913" cy="5739619"/>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2133" b="0" i="0" dirty="0" err="1">
              <a:solidFill>
                <a:schemeClr val="tx1"/>
              </a:solidFill>
              <a:latin typeface="Arial" panose="020B0604020202020204" pitchFamily="34" charset="0"/>
            </a:endParaRPr>
          </a:p>
        </p:txBody>
      </p:sp>
      <p:sp>
        <p:nvSpPr>
          <p:cNvPr id="14" name="Date Placeholder 4">
            <a:extLst>
              <a:ext uri="{FF2B5EF4-FFF2-40B4-BE49-F238E27FC236}">
                <a16:creationId xmlns:a16="http://schemas.microsoft.com/office/drawing/2014/main" id="{3BFC587D-F4CD-7648-95B7-35FDAB00708D}"/>
              </a:ext>
            </a:extLst>
          </p:cNvPr>
          <p:cNvSpPr>
            <a:spLocks noGrp="1"/>
          </p:cNvSpPr>
          <p:nvPr>
            <p:ph type="dt" sz="half" idx="2"/>
          </p:nvPr>
        </p:nvSpPr>
        <p:spPr>
          <a:xfrm>
            <a:off x="915064" y="5159269"/>
            <a:ext cx="2567117" cy="238607"/>
          </a:xfrm>
          <a:prstGeom prst="rect">
            <a:avLst/>
          </a:prstGeom>
        </p:spPr>
        <p:txBody>
          <a:bodyPr vert="horz" wrap="square" lIns="91440" tIns="0" rIns="91440" bIns="0" rtlCol="0" anchor="b" anchorCtr="0">
            <a:noAutofit/>
          </a:bodyPr>
          <a:lstStyle>
            <a:lvl1pPr algn="l">
              <a:defRPr sz="1600" b="0" i="0">
                <a:solidFill>
                  <a:schemeClr val="bg1"/>
                </a:solidFill>
                <a:latin typeface="Arial" panose="020B0604020202020204" pitchFamily="34" charset="0"/>
                <a:cs typeface="Arial" panose="020B0604020202020204" pitchFamily="34" charset="0"/>
              </a:defRPr>
            </a:lvl1pPr>
          </a:lstStyle>
          <a:p>
            <a:endParaRPr lang="en-US" dirty="0"/>
          </a:p>
        </p:txBody>
      </p:sp>
      <p:sp>
        <p:nvSpPr>
          <p:cNvPr id="15" name="Text Placeholder 2">
            <a:extLst>
              <a:ext uri="{FF2B5EF4-FFF2-40B4-BE49-F238E27FC236}">
                <a16:creationId xmlns:a16="http://schemas.microsoft.com/office/drawing/2014/main" id="{2321EFAD-F786-464B-B3E8-5DEEB972AF4D}"/>
              </a:ext>
            </a:extLst>
          </p:cNvPr>
          <p:cNvSpPr>
            <a:spLocks noGrp="1"/>
          </p:cNvSpPr>
          <p:nvPr>
            <p:ph type="body" sz="quarter" idx="10" hasCustomPrompt="1"/>
          </p:nvPr>
        </p:nvSpPr>
        <p:spPr>
          <a:xfrm>
            <a:off x="912925" y="4473719"/>
            <a:ext cx="5588615"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2133" b="0" i="0" baseline="0" dirty="0" smtClean="0">
                <a:solidFill>
                  <a:schemeClr val="bg1"/>
                </a:solidFill>
                <a:cs typeface="Arial" panose="020B0604020202020204" pitchFamily="34" charset="0"/>
              </a:defRPr>
            </a:lvl1pPr>
            <a:lvl2pPr>
              <a:defRPr lang="en-US" sz="2400" dirty="0" smtClean="0">
                <a:latin typeface="+mn-lt"/>
              </a:defRPr>
            </a:lvl2pPr>
            <a:lvl3pPr>
              <a:defRPr lang="en-US" sz="2400" dirty="0" smtClean="0">
                <a:latin typeface="+mn-lt"/>
              </a:defRPr>
            </a:lvl3pPr>
            <a:lvl4pPr>
              <a:defRPr lang="en-US" sz="2400" dirty="0" smtClean="0">
                <a:latin typeface="+mn-lt"/>
              </a:defRPr>
            </a:lvl4pPr>
            <a:lvl5pPr>
              <a:defRPr lang="en-US" sz="2400" dirty="0">
                <a:latin typeface="+mn-lt"/>
              </a:defRPr>
            </a:lvl5pPr>
          </a:lstStyle>
          <a:p>
            <a:pPr marL="0" lvl="0"/>
            <a:r>
              <a:rPr lang="en-US" dirty="0"/>
              <a:t>Presenter’s Name</a:t>
            </a:r>
          </a:p>
        </p:txBody>
      </p:sp>
      <p:sp>
        <p:nvSpPr>
          <p:cNvPr id="10" name="Title 15">
            <a:extLst>
              <a:ext uri="{FF2B5EF4-FFF2-40B4-BE49-F238E27FC236}">
                <a16:creationId xmlns:a16="http://schemas.microsoft.com/office/drawing/2014/main" id="{1D80BBCD-01AA-2048-816B-1926C338266F}"/>
              </a:ext>
            </a:extLst>
          </p:cNvPr>
          <p:cNvSpPr>
            <a:spLocks noGrp="1"/>
          </p:cNvSpPr>
          <p:nvPr>
            <p:ph type="title" hasCustomPrompt="1"/>
          </p:nvPr>
        </p:nvSpPr>
        <p:spPr>
          <a:xfrm>
            <a:off x="893296" y="1503863"/>
            <a:ext cx="6635263" cy="1749284"/>
          </a:xfrm>
        </p:spPr>
        <p:txBody>
          <a:bodyPr anchor="b">
            <a:noAutofit/>
          </a:bodyPr>
          <a:lstStyle>
            <a:lvl1pPr>
              <a:defRPr sz="4800" b="0" i="0" baseline="0">
                <a:solidFill>
                  <a:schemeClr val="bg1"/>
                </a:solidFill>
                <a:latin typeface="+mj-lt"/>
              </a:defRPr>
            </a:lvl1pPr>
          </a:lstStyle>
          <a:p>
            <a:r>
              <a:rPr lang="en-US" dirty="0"/>
              <a:t>Title Here</a:t>
            </a:r>
          </a:p>
        </p:txBody>
      </p:sp>
      <p:sp>
        <p:nvSpPr>
          <p:cNvPr id="16" name="Text Placeholder 3">
            <a:extLst>
              <a:ext uri="{FF2B5EF4-FFF2-40B4-BE49-F238E27FC236}">
                <a16:creationId xmlns:a16="http://schemas.microsoft.com/office/drawing/2014/main" id="{CF776777-542E-DD44-ADA8-B722AD3865C3}"/>
              </a:ext>
            </a:extLst>
          </p:cNvPr>
          <p:cNvSpPr>
            <a:spLocks noGrp="1"/>
          </p:cNvSpPr>
          <p:nvPr>
            <p:ph type="body" sz="quarter" idx="15" hasCustomPrompt="1"/>
          </p:nvPr>
        </p:nvSpPr>
        <p:spPr>
          <a:xfrm>
            <a:off x="898119" y="3368001"/>
            <a:ext cx="6630440" cy="677627"/>
          </a:xfrm>
          <a:prstGeom prst="rect">
            <a:avLst/>
          </a:prstGeom>
        </p:spPr>
        <p:txBody>
          <a:bodyPr>
            <a:noAutofit/>
          </a:bodyPr>
          <a:lstStyle>
            <a:lvl1pPr marL="0" indent="0" algn="l">
              <a:lnSpc>
                <a:spcPct val="100000"/>
              </a:lnSpc>
              <a:buNone/>
              <a:defRPr sz="2133" b="0" i="0">
                <a:solidFill>
                  <a:schemeClr val="bg1"/>
                </a:solidFill>
                <a:latin typeface="Arial" panose="020B0604020202020204" pitchFamily="34" charset="0"/>
                <a:ea typeface="Helvetica Neue" panose="02000503000000020004" pitchFamily="2" charset="0"/>
                <a:cs typeface="Arial" panose="020B0604020202020204" pitchFamily="34" charset="0"/>
              </a:defRPr>
            </a:lvl1pPr>
            <a:lvl2pPr marL="306900" indent="0">
              <a:lnSpc>
                <a:spcPct val="100000"/>
              </a:lnSpc>
              <a:buNone/>
              <a:defRPr i="1">
                <a:latin typeface="+mn-lt"/>
              </a:defRPr>
            </a:lvl2pPr>
            <a:lvl3pPr marL="687881" indent="0">
              <a:lnSpc>
                <a:spcPct val="100000"/>
              </a:lnSpc>
              <a:buNone/>
              <a:defRPr i="1">
                <a:latin typeface="+mn-lt"/>
              </a:defRPr>
            </a:lvl3pPr>
            <a:lvl4pPr marL="1066747" indent="0">
              <a:lnSpc>
                <a:spcPct val="100000"/>
              </a:lnSpc>
              <a:buNone/>
              <a:defRPr i="1">
                <a:latin typeface="+mn-lt"/>
              </a:defRPr>
            </a:lvl4pPr>
            <a:lvl5pPr marL="1447728" indent="0">
              <a:lnSpc>
                <a:spcPct val="100000"/>
              </a:lnSpc>
              <a:buNone/>
              <a:defRPr i="1">
                <a:latin typeface="+mn-lt"/>
              </a:defRPr>
            </a:lvl5pPr>
          </a:lstStyle>
          <a:p>
            <a:pPr lvl="0"/>
            <a:r>
              <a:rPr lang="en-US" dirty="0"/>
              <a:t>Optional Subhead Here</a:t>
            </a:r>
          </a:p>
        </p:txBody>
      </p:sp>
      <p:pic>
        <p:nvPicPr>
          <p:cNvPr id="11" name="Picture 10">
            <a:extLst>
              <a:ext uri="{FF2B5EF4-FFF2-40B4-BE49-F238E27FC236}">
                <a16:creationId xmlns:a16="http://schemas.microsoft.com/office/drawing/2014/main" id="{7BC7F4D8-5A99-1448-8564-FCC90659795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12920" y="322269"/>
            <a:ext cx="1083733" cy="1083733"/>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22541" y="322536"/>
            <a:ext cx="11877417" cy="6535464"/>
          </a:xfrm>
          <a:prstGeom prst="rect">
            <a:avLst/>
          </a:prstGeom>
        </p:spPr>
      </p:pic>
      <p:sp>
        <p:nvSpPr>
          <p:cNvPr id="2" name="Rectangle 1"/>
          <p:cNvSpPr/>
          <p:nvPr userDrawn="1"/>
        </p:nvSpPr>
        <p:spPr bwMode="auto">
          <a:xfrm>
            <a:off x="670561" y="1"/>
            <a:ext cx="7555913" cy="5739619"/>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2133" b="0" i="0" dirty="0" err="1">
              <a:solidFill>
                <a:schemeClr val="tx1"/>
              </a:solidFill>
              <a:latin typeface="Arial" panose="020B0604020202020204" pitchFamily="34" charset="0"/>
            </a:endParaRPr>
          </a:p>
        </p:txBody>
      </p:sp>
      <p:sp>
        <p:nvSpPr>
          <p:cNvPr id="15" name="Date Placeholder 4">
            <a:extLst>
              <a:ext uri="{FF2B5EF4-FFF2-40B4-BE49-F238E27FC236}">
                <a16:creationId xmlns:a16="http://schemas.microsoft.com/office/drawing/2014/main" id="{8CD1AB83-6DAD-CB4D-8F80-6559296DFFA5}"/>
              </a:ext>
            </a:extLst>
          </p:cNvPr>
          <p:cNvSpPr>
            <a:spLocks noGrp="1"/>
          </p:cNvSpPr>
          <p:nvPr>
            <p:ph type="dt" sz="half" idx="2"/>
          </p:nvPr>
        </p:nvSpPr>
        <p:spPr>
          <a:xfrm>
            <a:off x="915064" y="5159269"/>
            <a:ext cx="2567117" cy="238607"/>
          </a:xfrm>
          <a:prstGeom prst="rect">
            <a:avLst/>
          </a:prstGeom>
        </p:spPr>
        <p:txBody>
          <a:bodyPr vert="horz" wrap="square" lIns="91440" tIns="0" rIns="91440" bIns="0" rtlCol="0" anchor="b" anchorCtr="0">
            <a:noAutofit/>
          </a:bodyPr>
          <a:lstStyle>
            <a:lvl1pPr algn="l">
              <a:defRPr sz="1600" b="0" i="0">
                <a:solidFill>
                  <a:schemeClr val="bg1"/>
                </a:solidFill>
                <a:latin typeface="Arial" panose="020B0604020202020204" pitchFamily="34" charset="0"/>
                <a:cs typeface="Arial" panose="020B0604020202020204" pitchFamily="34" charset="0"/>
              </a:defRPr>
            </a:lvl1pPr>
          </a:lstStyle>
          <a:p>
            <a:endParaRPr lang="en-US" dirty="0"/>
          </a:p>
        </p:txBody>
      </p:sp>
      <p:sp>
        <p:nvSpPr>
          <p:cNvPr id="16" name="Text Placeholder 2">
            <a:extLst>
              <a:ext uri="{FF2B5EF4-FFF2-40B4-BE49-F238E27FC236}">
                <a16:creationId xmlns:a16="http://schemas.microsoft.com/office/drawing/2014/main" id="{AD076ED3-B4CC-4448-9C8D-EE9C8E4EDB9A}"/>
              </a:ext>
            </a:extLst>
          </p:cNvPr>
          <p:cNvSpPr>
            <a:spLocks noGrp="1"/>
          </p:cNvSpPr>
          <p:nvPr>
            <p:ph type="body" sz="quarter" idx="10" hasCustomPrompt="1"/>
          </p:nvPr>
        </p:nvSpPr>
        <p:spPr>
          <a:xfrm>
            <a:off x="912925" y="4473719"/>
            <a:ext cx="5588615"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2133" b="0" i="0" baseline="0" dirty="0" smtClean="0">
                <a:solidFill>
                  <a:schemeClr val="bg1"/>
                </a:solidFill>
                <a:cs typeface="Arial" panose="020B0604020202020204" pitchFamily="34" charset="0"/>
              </a:defRPr>
            </a:lvl1pPr>
            <a:lvl2pPr>
              <a:defRPr lang="en-US" sz="2400" dirty="0" smtClean="0">
                <a:latin typeface="+mn-lt"/>
              </a:defRPr>
            </a:lvl2pPr>
            <a:lvl3pPr>
              <a:defRPr lang="en-US" sz="2400" dirty="0" smtClean="0">
                <a:latin typeface="+mn-lt"/>
              </a:defRPr>
            </a:lvl3pPr>
            <a:lvl4pPr>
              <a:defRPr lang="en-US" sz="2400" dirty="0" smtClean="0">
                <a:latin typeface="+mn-lt"/>
              </a:defRPr>
            </a:lvl4pPr>
            <a:lvl5pPr>
              <a:defRPr lang="en-US" sz="2400" dirty="0">
                <a:latin typeface="+mn-lt"/>
              </a:defRPr>
            </a:lvl5pPr>
          </a:lstStyle>
          <a:p>
            <a:pPr marL="0" lvl="0"/>
            <a:r>
              <a:rPr lang="en-US" dirty="0"/>
              <a:t>Presenter’s Name</a:t>
            </a:r>
          </a:p>
        </p:txBody>
      </p:sp>
      <p:sp>
        <p:nvSpPr>
          <p:cNvPr id="12" name="Title 15">
            <a:extLst>
              <a:ext uri="{FF2B5EF4-FFF2-40B4-BE49-F238E27FC236}">
                <a16:creationId xmlns:a16="http://schemas.microsoft.com/office/drawing/2014/main" id="{B315E655-425B-6342-8FC5-549929A12CE9}"/>
              </a:ext>
            </a:extLst>
          </p:cNvPr>
          <p:cNvSpPr>
            <a:spLocks noGrp="1"/>
          </p:cNvSpPr>
          <p:nvPr>
            <p:ph type="title" hasCustomPrompt="1"/>
          </p:nvPr>
        </p:nvSpPr>
        <p:spPr>
          <a:xfrm>
            <a:off x="893296" y="1503863"/>
            <a:ext cx="6635263" cy="1749284"/>
          </a:xfrm>
        </p:spPr>
        <p:txBody>
          <a:bodyPr anchor="b">
            <a:noAutofit/>
          </a:bodyPr>
          <a:lstStyle>
            <a:lvl1pPr>
              <a:defRPr sz="4800" b="0" i="0" baseline="0">
                <a:solidFill>
                  <a:schemeClr val="bg1"/>
                </a:solidFill>
                <a:latin typeface="+mj-lt"/>
              </a:defRPr>
            </a:lvl1pPr>
          </a:lstStyle>
          <a:p>
            <a:r>
              <a:rPr lang="en-US" dirty="0"/>
              <a:t>Title Here</a:t>
            </a:r>
          </a:p>
        </p:txBody>
      </p:sp>
      <p:sp>
        <p:nvSpPr>
          <p:cNvPr id="18" name="Text Placeholder 3">
            <a:extLst>
              <a:ext uri="{FF2B5EF4-FFF2-40B4-BE49-F238E27FC236}">
                <a16:creationId xmlns:a16="http://schemas.microsoft.com/office/drawing/2014/main" id="{59D8CE0E-5F3B-3149-9E62-C9706A69F83B}"/>
              </a:ext>
            </a:extLst>
          </p:cNvPr>
          <p:cNvSpPr>
            <a:spLocks noGrp="1"/>
          </p:cNvSpPr>
          <p:nvPr>
            <p:ph type="body" sz="quarter" idx="15" hasCustomPrompt="1"/>
          </p:nvPr>
        </p:nvSpPr>
        <p:spPr>
          <a:xfrm>
            <a:off x="898119" y="3368001"/>
            <a:ext cx="6630440" cy="677627"/>
          </a:xfrm>
          <a:prstGeom prst="rect">
            <a:avLst/>
          </a:prstGeom>
        </p:spPr>
        <p:txBody>
          <a:bodyPr>
            <a:noAutofit/>
          </a:bodyPr>
          <a:lstStyle>
            <a:lvl1pPr marL="0" indent="0" algn="l">
              <a:lnSpc>
                <a:spcPct val="100000"/>
              </a:lnSpc>
              <a:buNone/>
              <a:defRPr sz="2133" b="0" i="0">
                <a:solidFill>
                  <a:schemeClr val="bg1"/>
                </a:solidFill>
                <a:latin typeface="Arial" panose="020B0604020202020204" pitchFamily="34" charset="0"/>
                <a:ea typeface="Helvetica Neue" panose="02000503000000020004" pitchFamily="2" charset="0"/>
                <a:cs typeface="Arial" panose="020B0604020202020204" pitchFamily="34" charset="0"/>
              </a:defRPr>
            </a:lvl1pPr>
            <a:lvl2pPr marL="306900" indent="0">
              <a:lnSpc>
                <a:spcPct val="100000"/>
              </a:lnSpc>
              <a:buNone/>
              <a:defRPr i="1">
                <a:latin typeface="+mn-lt"/>
              </a:defRPr>
            </a:lvl2pPr>
            <a:lvl3pPr marL="687881" indent="0">
              <a:lnSpc>
                <a:spcPct val="100000"/>
              </a:lnSpc>
              <a:buNone/>
              <a:defRPr i="1">
                <a:latin typeface="+mn-lt"/>
              </a:defRPr>
            </a:lvl3pPr>
            <a:lvl4pPr marL="1066747" indent="0">
              <a:lnSpc>
                <a:spcPct val="100000"/>
              </a:lnSpc>
              <a:buNone/>
              <a:defRPr i="1">
                <a:latin typeface="+mn-lt"/>
              </a:defRPr>
            </a:lvl4pPr>
            <a:lvl5pPr marL="1447728" indent="0">
              <a:lnSpc>
                <a:spcPct val="100000"/>
              </a:lnSpc>
              <a:buNone/>
              <a:defRPr i="1">
                <a:latin typeface="+mn-lt"/>
              </a:defRPr>
            </a:lvl5pPr>
          </a:lstStyle>
          <a:p>
            <a:pPr lvl="0"/>
            <a:r>
              <a:rPr lang="en-US" dirty="0"/>
              <a:t>Optional Subhead Here</a:t>
            </a:r>
          </a:p>
        </p:txBody>
      </p:sp>
      <p:pic>
        <p:nvPicPr>
          <p:cNvPr id="9" name="Picture 8">
            <a:extLst>
              <a:ext uri="{FF2B5EF4-FFF2-40B4-BE49-F238E27FC236}">
                <a16:creationId xmlns:a16="http://schemas.microsoft.com/office/drawing/2014/main" id="{C7B8961A-B94A-D843-9BDD-2DC2524C1EC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12920" y="322269"/>
            <a:ext cx="1083733" cy="1083733"/>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Teal">
    <p:bg>
      <p:bgPr>
        <a:solidFill>
          <a:schemeClr val="accent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70960" y="637901"/>
            <a:ext cx="1729936" cy="1121255"/>
          </a:xfrm>
          <a:prstGeom prst="rect">
            <a:avLst/>
          </a:prstGeom>
        </p:spPr>
      </p:pic>
      <p:sp>
        <p:nvSpPr>
          <p:cNvPr id="2" name="Rectangle 1"/>
          <p:cNvSpPr/>
          <p:nvPr userDrawn="1"/>
        </p:nvSpPr>
        <p:spPr bwMode="auto">
          <a:xfrm>
            <a:off x="212035" y="5764696"/>
            <a:ext cx="11979965" cy="1093304"/>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2133" b="0" i="0" dirty="0" err="1">
              <a:solidFill>
                <a:schemeClr val="bg1"/>
              </a:solidFill>
              <a:latin typeface="Arial" panose="020B0604020202020204" pitchFamily="34" charset="0"/>
            </a:endParaRPr>
          </a:p>
        </p:txBody>
      </p:sp>
      <p:sp>
        <p:nvSpPr>
          <p:cNvPr id="15" name="Date Placeholder 4"/>
          <p:cNvSpPr>
            <a:spLocks noGrp="1"/>
          </p:cNvSpPr>
          <p:nvPr>
            <p:ph type="dt" sz="half" idx="2"/>
          </p:nvPr>
        </p:nvSpPr>
        <p:spPr>
          <a:xfrm>
            <a:off x="425600" y="6155226"/>
            <a:ext cx="2567117" cy="238607"/>
          </a:xfrm>
          <a:prstGeom prst="rect">
            <a:avLst/>
          </a:prstGeom>
        </p:spPr>
        <p:txBody>
          <a:bodyPr vert="horz" wrap="square" lIns="91440" tIns="0" rIns="91440" bIns="0" rtlCol="0" anchor="b" anchorCtr="0">
            <a:noAutofit/>
          </a:bodyPr>
          <a:lstStyle>
            <a:lvl1pPr algn="l">
              <a:defRPr sz="1600" b="0" i="0">
                <a:solidFill>
                  <a:schemeClr val="tx1"/>
                </a:solidFill>
                <a:latin typeface="Arial" panose="020B0604020202020204" pitchFamily="34" charset="0"/>
                <a:ea typeface="Helvetica Neue" panose="02000503000000020004" pitchFamily="2" charset="0"/>
                <a:cs typeface="Arial" panose="020B0604020202020204" pitchFamily="34" charset="0"/>
              </a:defRPr>
            </a:lvl1pPr>
          </a:lstStyle>
          <a:p>
            <a:endParaRPr lang="en-US" dirty="0"/>
          </a:p>
        </p:txBody>
      </p:sp>
      <p:sp>
        <p:nvSpPr>
          <p:cNvPr id="17" name="Text Placeholder 3"/>
          <p:cNvSpPr>
            <a:spLocks noGrp="1"/>
          </p:cNvSpPr>
          <p:nvPr>
            <p:ph type="body" sz="quarter" idx="15" hasCustomPrompt="1"/>
          </p:nvPr>
        </p:nvSpPr>
        <p:spPr>
          <a:xfrm>
            <a:off x="403755" y="4246881"/>
            <a:ext cx="8196909" cy="677627"/>
          </a:xfrm>
          <a:prstGeom prst="rect">
            <a:avLst/>
          </a:prstGeom>
        </p:spPr>
        <p:txBody>
          <a:bodyPr>
            <a:noAutofit/>
          </a:bodyPr>
          <a:lstStyle>
            <a:lvl1pPr marL="0" indent="0" algn="l">
              <a:lnSpc>
                <a:spcPct val="100000"/>
              </a:lnSpc>
              <a:buNone/>
              <a:defRPr sz="2133" b="0" i="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marL="306900" indent="0">
              <a:lnSpc>
                <a:spcPct val="100000"/>
              </a:lnSpc>
              <a:buNone/>
              <a:defRPr i="1">
                <a:latin typeface="+mn-lt"/>
              </a:defRPr>
            </a:lvl2pPr>
            <a:lvl3pPr marL="687881" indent="0">
              <a:lnSpc>
                <a:spcPct val="100000"/>
              </a:lnSpc>
              <a:buNone/>
              <a:defRPr i="1">
                <a:latin typeface="+mn-lt"/>
              </a:defRPr>
            </a:lvl3pPr>
            <a:lvl4pPr marL="1066747" indent="0">
              <a:lnSpc>
                <a:spcPct val="100000"/>
              </a:lnSpc>
              <a:buNone/>
              <a:defRPr i="1">
                <a:latin typeface="+mn-lt"/>
              </a:defRPr>
            </a:lvl4pPr>
            <a:lvl5pPr marL="1447728" indent="0">
              <a:lnSpc>
                <a:spcPct val="100000"/>
              </a:lnSpc>
              <a:buNone/>
              <a:defRPr i="1">
                <a:latin typeface="+mn-lt"/>
              </a:defRPr>
            </a:lvl5pPr>
          </a:lstStyle>
          <a:p>
            <a:pPr lvl="0"/>
            <a:r>
              <a:rPr lang="en-US" dirty="0"/>
              <a:t>Optional Subhead here</a:t>
            </a:r>
          </a:p>
        </p:txBody>
      </p:sp>
      <p:sp>
        <p:nvSpPr>
          <p:cNvPr id="10" name="Text Placeholder 2"/>
          <p:cNvSpPr>
            <a:spLocks noGrp="1"/>
          </p:cNvSpPr>
          <p:nvPr>
            <p:ph type="body" sz="quarter" idx="10" hasCustomPrompt="1"/>
          </p:nvPr>
        </p:nvSpPr>
        <p:spPr>
          <a:xfrm>
            <a:off x="423461" y="5469677"/>
            <a:ext cx="5588615"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2133" b="0" i="0" baseline="0" dirty="0" smtClean="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a:defRPr lang="en-US" sz="2400" dirty="0" smtClean="0">
                <a:latin typeface="+mn-lt"/>
              </a:defRPr>
            </a:lvl2pPr>
            <a:lvl3pPr>
              <a:defRPr lang="en-US" sz="2400" dirty="0" smtClean="0">
                <a:latin typeface="+mn-lt"/>
              </a:defRPr>
            </a:lvl3pPr>
            <a:lvl4pPr>
              <a:defRPr lang="en-US" sz="2400" dirty="0" smtClean="0">
                <a:latin typeface="+mn-lt"/>
              </a:defRPr>
            </a:lvl4pPr>
            <a:lvl5pPr>
              <a:defRPr lang="en-US" sz="2400" dirty="0">
                <a:latin typeface="+mn-lt"/>
              </a:defRPr>
            </a:lvl5pPr>
          </a:lstStyle>
          <a:p>
            <a:pPr marL="0" lvl="0"/>
            <a:r>
              <a:rPr lang="en-US" dirty="0"/>
              <a:t>Presenter’s Name</a:t>
            </a:r>
          </a:p>
        </p:txBody>
      </p:sp>
      <p:sp>
        <p:nvSpPr>
          <p:cNvPr id="11" name="Title 15">
            <a:extLst>
              <a:ext uri="{FF2B5EF4-FFF2-40B4-BE49-F238E27FC236}">
                <a16:creationId xmlns:a16="http://schemas.microsoft.com/office/drawing/2014/main" id="{A8F50CE7-BE49-DF46-A309-403467331352}"/>
              </a:ext>
            </a:extLst>
          </p:cNvPr>
          <p:cNvSpPr>
            <a:spLocks noGrp="1"/>
          </p:cNvSpPr>
          <p:nvPr>
            <p:ph type="title" hasCustomPrompt="1"/>
          </p:nvPr>
        </p:nvSpPr>
        <p:spPr>
          <a:xfrm>
            <a:off x="398935" y="2504663"/>
            <a:ext cx="8188479" cy="1749284"/>
          </a:xfrm>
        </p:spPr>
        <p:txBody>
          <a:bodyPr anchor="b">
            <a:noAutofit/>
          </a:bodyPr>
          <a:lstStyle>
            <a:lvl1pPr>
              <a:defRPr sz="4800" b="0" i="0" baseline="0">
                <a:solidFill>
                  <a:schemeClr val="tx1"/>
                </a:solidFill>
                <a:latin typeface="Garamond" panose="02020404030301010803" pitchFamily="18" charset="0"/>
                <a:ea typeface="Helvetica Neue" panose="02000503000000020004" pitchFamily="2" charset="0"/>
                <a:cs typeface="Arial" panose="020B0604020202020204" pitchFamily="34" charset="0"/>
              </a:defRPr>
            </a:lvl1pPr>
          </a:lstStyle>
          <a:p>
            <a:r>
              <a:rPr lang="en-US" dirty="0"/>
              <a:t>Title Here</a:t>
            </a:r>
          </a:p>
        </p:txBody>
      </p:sp>
    </p:spTree>
    <p:extLst>
      <p:ext uri="{BB962C8B-B14F-4D97-AF65-F5344CB8AC3E}">
        <p14:creationId xmlns:p14="http://schemas.microsoft.com/office/powerpoint/2010/main" val="53042078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22541" y="322536"/>
            <a:ext cx="11869463" cy="6535464"/>
          </a:xfrm>
          <a:prstGeom prst="rect">
            <a:avLst/>
          </a:prstGeom>
        </p:spPr>
      </p:pic>
      <p:sp>
        <p:nvSpPr>
          <p:cNvPr id="2" name="Rectangle 1"/>
          <p:cNvSpPr/>
          <p:nvPr userDrawn="1"/>
        </p:nvSpPr>
        <p:spPr bwMode="auto">
          <a:xfrm>
            <a:off x="670561" y="1"/>
            <a:ext cx="7555913" cy="5739619"/>
          </a:xfrm>
          <a:prstGeom prst="rect">
            <a:avLst/>
          </a:prstGeom>
          <a:solidFill>
            <a:schemeClr val="bg1">
              <a:lumMod val="95000"/>
            </a:schemeClr>
          </a:solidFill>
          <a:ln w="19050" algn="ctr">
            <a:noFill/>
            <a:miter lim="800000"/>
            <a:headEnd/>
            <a:tailEnd/>
          </a:ln>
        </p:spPr>
        <p:txBody>
          <a:bodyPr wrap="none" rtlCol="0" anchor="ctr"/>
          <a:lstStyle/>
          <a:p>
            <a:pPr algn="ctr">
              <a:lnSpc>
                <a:spcPct val="90000"/>
              </a:lnSpc>
            </a:pPr>
            <a:endParaRPr lang="en-US" sz="2133" b="0" i="0" dirty="0" err="1">
              <a:solidFill>
                <a:schemeClr val="tx1"/>
              </a:solidFill>
              <a:latin typeface="Arial" panose="020B0604020202020204" pitchFamily="34" charset="0"/>
            </a:endParaRPr>
          </a:p>
        </p:txBody>
      </p:sp>
      <p:sp>
        <p:nvSpPr>
          <p:cNvPr id="15" name="Date Placeholder 4">
            <a:extLst>
              <a:ext uri="{FF2B5EF4-FFF2-40B4-BE49-F238E27FC236}">
                <a16:creationId xmlns:a16="http://schemas.microsoft.com/office/drawing/2014/main" id="{EA5AAF51-36B8-9940-ACBC-F45CDFBB60D9}"/>
              </a:ext>
            </a:extLst>
          </p:cNvPr>
          <p:cNvSpPr>
            <a:spLocks noGrp="1"/>
          </p:cNvSpPr>
          <p:nvPr>
            <p:ph type="dt" sz="half" idx="2"/>
          </p:nvPr>
        </p:nvSpPr>
        <p:spPr>
          <a:xfrm>
            <a:off x="915064" y="5159269"/>
            <a:ext cx="2567117" cy="238607"/>
          </a:xfrm>
          <a:prstGeom prst="rect">
            <a:avLst/>
          </a:prstGeom>
        </p:spPr>
        <p:txBody>
          <a:bodyPr vert="horz" wrap="square" lIns="91440" tIns="0" rIns="91440" bIns="0" rtlCol="0" anchor="b" anchorCtr="0">
            <a:noAutofit/>
          </a:bodyPr>
          <a:lstStyle>
            <a:lvl1pPr algn="l">
              <a:defRPr sz="1600" b="0" i="0">
                <a:solidFill>
                  <a:schemeClr val="tx1"/>
                </a:solidFill>
                <a:latin typeface="Arial" panose="020B0604020202020204" pitchFamily="34" charset="0"/>
                <a:cs typeface="Arial" panose="020B0604020202020204" pitchFamily="34" charset="0"/>
              </a:defRPr>
            </a:lvl1pPr>
          </a:lstStyle>
          <a:p>
            <a:endParaRPr lang="en-US" dirty="0"/>
          </a:p>
        </p:txBody>
      </p:sp>
      <p:sp>
        <p:nvSpPr>
          <p:cNvPr id="16" name="Text Placeholder 2">
            <a:extLst>
              <a:ext uri="{FF2B5EF4-FFF2-40B4-BE49-F238E27FC236}">
                <a16:creationId xmlns:a16="http://schemas.microsoft.com/office/drawing/2014/main" id="{364A4BD1-BDC4-5847-8479-2F6EAA1BF060}"/>
              </a:ext>
            </a:extLst>
          </p:cNvPr>
          <p:cNvSpPr>
            <a:spLocks noGrp="1"/>
          </p:cNvSpPr>
          <p:nvPr>
            <p:ph type="body" sz="quarter" idx="10" hasCustomPrompt="1"/>
          </p:nvPr>
        </p:nvSpPr>
        <p:spPr>
          <a:xfrm>
            <a:off x="912925" y="4473719"/>
            <a:ext cx="5588615"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2133" b="0" i="0" baseline="0" dirty="0" smtClean="0">
                <a:solidFill>
                  <a:schemeClr val="tx1"/>
                </a:solidFill>
                <a:cs typeface="Arial" panose="020B0604020202020204" pitchFamily="34" charset="0"/>
              </a:defRPr>
            </a:lvl1pPr>
            <a:lvl2pPr>
              <a:defRPr lang="en-US" sz="2400" dirty="0" smtClean="0">
                <a:latin typeface="+mn-lt"/>
              </a:defRPr>
            </a:lvl2pPr>
            <a:lvl3pPr>
              <a:defRPr lang="en-US" sz="2400" dirty="0" smtClean="0">
                <a:latin typeface="+mn-lt"/>
              </a:defRPr>
            </a:lvl3pPr>
            <a:lvl4pPr>
              <a:defRPr lang="en-US" sz="2400" dirty="0" smtClean="0">
                <a:latin typeface="+mn-lt"/>
              </a:defRPr>
            </a:lvl4pPr>
            <a:lvl5pPr>
              <a:defRPr lang="en-US" sz="2400" dirty="0">
                <a:latin typeface="+mn-lt"/>
              </a:defRPr>
            </a:lvl5pPr>
          </a:lstStyle>
          <a:p>
            <a:pPr marL="0" lvl="0"/>
            <a:r>
              <a:rPr lang="en-US" dirty="0"/>
              <a:t>Presenter’s Name</a:t>
            </a:r>
          </a:p>
        </p:txBody>
      </p:sp>
      <p:pic>
        <p:nvPicPr>
          <p:cNvPr id="18" name="Picture 17">
            <a:extLst>
              <a:ext uri="{FF2B5EF4-FFF2-40B4-BE49-F238E27FC236}">
                <a16:creationId xmlns:a16="http://schemas.microsoft.com/office/drawing/2014/main" id="{845348B5-ADBC-3742-81A7-0E4C0038907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12920" y="322270"/>
            <a:ext cx="1083733" cy="1083439"/>
          </a:xfrm>
          <a:prstGeom prst="rect">
            <a:avLst/>
          </a:prstGeom>
        </p:spPr>
      </p:pic>
      <p:sp>
        <p:nvSpPr>
          <p:cNvPr id="10" name="Title 15">
            <a:extLst>
              <a:ext uri="{FF2B5EF4-FFF2-40B4-BE49-F238E27FC236}">
                <a16:creationId xmlns:a16="http://schemas.microsoft.com/office/drawing/2014/main" id="{3D807373-E9A5-9F41-8251-72DE5DC0C0B9}"/>
              </a:ext>
            </a:extLst>
          </p:cNvPr>
          <p:cNvSpPr>
            <a:spLocks noGrp="1"/>
          </p:cNvSpPr>
          <p:nvPr>
            <p:ph type="title" hasCustomPrompt="1"/>
          </p:nvPr>
        </p:nvSpPr>
        <p:spPr>
          <a:xfrm>
            <a:off x="893296" y="1503863"/>
            <a:ext cx="6635263" cy="1749284"/>
          </a:xfrm>
        </p:spPr>
        <p:txBody>
          <a:bodyPr anchor="b">
            <a:noAutofit/>
          </a:bodyPr>
          <a:lstStyle>
            <a:lvl1pPr>
              <a:defRPr sz="4800" b="0" i="0" baseline="0">
                <a:solidFill>
                  <a:schemeClr val="tx1"/>
                </a:solidFill>
                <a:latin typeface="+mj-lt"/>
              </a:defRPr>
            </a:lvl1pPr>
          </a:lstStyle>
          <a:p>
            <a:r>
              <a:rPr lang="en-US" dirty="0"/>
              <a:t>Title Here</a:t>
            </a:r>
          </a:p>
        </p:txBody>
      </p:sp>
      <p:sp>
        <p:nvSpPr>
          <p:cNvPr id="17" name="Text Placeholder 3">
            <a:extLst>
              <a:ext uri="{FF2B5EF4-FFF2-40B4-BE49-F238E27FC236}">
                <a16:creationId xmlns:a16="http://schemas.microsoft.com/office/drawing/2014/main" id="{FA66BC5E-F1DA-6A44-9B69-93266278F913}"/>
              </a:ext>
            </a:extLst>
          </p:cNvPr>
          <p:cNvSpPr>
            <a:spLocks noGrp="1"/>
          </p:cNvSpPr>
          <p:nvPr>
            <p:ph type="body" sz="quarter" idx="15" hasCustomPrompt="1"/>
          </p:nvPr>
        </p:nvSpPr>
        <p:spPr>
          <a:xfrm>
            <a:off x="898119" y="3368001"/>
            <a:ext cx="6630440" cy="677627"/>
          </a:xfrm>
          <a:prstGeom prst="rect">
            <a:avLst/>
          </a:prstGeom>
        </p:spPr>
        <p:txBody>
          <a:bodyPr>
            <a:noAutofit/>
          </a:bodyPr>
          <a:lstStyle>
            <a:lvl1pPr marL="0" indent="0" algn="l">
              <a:lnSpc>
                <a:spcPct val="100000"/>
              </a:lnSpc>
              <a:buNone/>
              <a:defRPr sz="2133" b="0" i="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marL="306900" indent="0">
              <a:lnSpc>
                <a:spcPct val="100000"/>
              </a:lnSpc>
              <a:buNone/>
              <a:defRPr i="1">
                <a:latin typeface="+mn-lt"/>
              </a:defRPr>
            </a:lvl2pPr>
            <a:lvl3pPr marL="687881" indent="0">
              <a:lnSpc>
                <a:spcPct val="100000"/>
              </a:lnSpc>
              <a:buNone/>
              <a:defRPr i="1">
                <a:latin typeface="+mn-lt"/>
              </a:defRPr>
            </a:lvl3pPr>
            <a:lvl4pPr marL="1066747" indent="0">
              <a:lnSpc>
                <a:spcPct val="100000"/>
              </a:lnSpc>
              <a:buNone/>
              <a:defRPr i="1">
                <a:latin typeface="+mn-lt"/>
              </a:defRPr>
            </a:lvl4pPr>
            <a:lvl5pPr marL="1447728" indent="0">
              <a:lnSpc>
                <a:spcPct val="100000"/>
              </a:lnSpc>
              <a:buNone/>
              <a:defRPr i="1">
                <a:latin typeface="+mn-lt"/>
              </a:defRPr>
            </a:lvl5pPr>
          </a:lstStyle>
          <a:p>
            <a:pPr lvl="0"/>
            <a:r>
              <a:rPr lang="en-US" dirty="0"/>
              <a:t>Optional Subhead Here</a:t>
            </a:r>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 – Blue3">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22538" y="322271"/>
            <a:ext cx="11869463" cy="6535731"/>
          </a:xfrm>
          <a:prstGeom prst="rect">
            <a:avLst/>
          </a:prstGeom>
        </p:spPr>
      </p:pic>
      <p:sp>
        <p:nvSpPr>
          <p:cNvPr id="2" name="Rectangle 1"/>
          <p:cNvSpPr/>
          <p:nvPr userDrawn="1"/>
        </p:nvSpPr>
        <p:spPr bwMode="auto">
          <a:xfrm>
            <a:off x="670561" y="1"/>
            <a:ext cx="7555913" cy="5739619"/>
          </a:xfrm>
          <a:prstGeom prst="rect">
            <a:avLst/>
          </a:prstGeom>
          <a:solidFill>
            <a:schemeClr val="tx2"/>
          </a:solidFill>
          <a:ln w="19050" algn="ctr">
            <a:noFill/>
            <a:miter lim="800000"/>
            <a:headEnd/>
            <a:tailEnd/>
          </a:ln>
        </p:spPr>
        <p:txBody>
          <a:bodyPr wrap="none" rtlCol="0" anchor="ctr"/>
          <a:lstStyle/>
          <a:p>
            <a:pPr algn="ctr">
              <a:lnSpc>
                <a:spcPct val="90000"/>
              </a:lnSpc>
            </a:pPr>
            <a:endParaRPr lang="en-US" sz="2133" b="0" i="0" dirty="0" err="1">
              <a:solidFill>
                <a:schemeClr val="tx1"/>
              </a:solidFill>
              <a:latin typeface="Arial" panose="020B0604020202020204" pitchFamily="34" charset="0"/>
            </a:endParaRPr>
          </a:p>
        </p:txBody>
      </p:sp>
      <p:sp>
        <p:nvSpPr>
          <p:cNvPr id="15" name="Date Placeholder 4">
            <a:extLst>
              <a:ext uri="{FF2B5EF4-FFF2-40B4-BE49-F238E27FC236}">
                <a16:creationId xmlns:a16="http://schemas.microsoft.com/office/drawing/2014/main" id="{8CD1AB83-6DAD-CB4D-8F80-6559296DFFA5}"/>
              </a:ext>
            </a:extLst>
          </p:cNvPr>
          <p:cNvSpPr>
            <a:spLocks noGrp="1"/>
          </p:cNvSpPr>
          <p:nvPr>
            <p:ph type="dt" sz="half" idx="2"/>
          </p:nvPr>
        </p:nvSpPr>
        <p:spPr>
          <a:xfrm>
            <a:off x="915064" y="5159269"/>
            <a:ext cx="2567117" cy="238607"/>
          </a:xfrm>
          <a:prstGeom prst="rect">
            <a:avLst/>
          </a:prstGeom>
        </p:spPr>
        <p:txBody>
          <a:bodyPr vert="horz" wrap="square" lIns="91440" tIns="0" rIns="91440" bIns="0" rtlCol="0" anchor="b" anchorCtr="0">
            <a:noAutofit/>
          </a:bodyPr>
          <a:lstStyle>
            <a:lvl1pPr algn="l">
              <a:defRPr sz="1600" b="0" i="0">
                <a:solidFill>
                  <a:schemeClr val="bg1"/>
                </a:solidFill>
                <a:latin typeface="Arial" panose="020B0604020202020204" pitchFamily="34" charset="0"/>
                <a:cs typeface="Arial" panose="020B0604020202020204" pitchFamily="34" charset="0"/>
              </a:defRPr>
            </a:lvl1pPr>
          </a:lstStyle>
          <a:p>
            <a:endParaRPr lang="en-US" dirty="0"/>
          </a:p>
        </p:txBody>
      </p:sp>
      <p:sp>
        <p:nvSpPr>
          <p:cNvPr id="16" name="Text Placeholder 2">
            <a:extLst>
              <a:ext uri="{FF2B5EF4-FFF2-40B4-BE49-F238E27FC236}">
                <a16:creationId xmlns:a16="http://schemas.microsoft.com/office/drawing/2014/main" id="{AD076ED3-B4CC-4448-9C8D-EE9C8E4EDB9A}"/>
              </a:ext>
            </a:extLst>
          </p:cNvPr>
          <p:cNvSpPr>
            <a:spLocks noGrp="1"/>
          </p:cNvSpPr>
          <p:nvPr>
            <p:ph type="body" sz="quarter" idx="10" hasCustomPrompt="1"/>
          </p:nvPr>
        </p:nvSpPr>
        <p:spPr>
          <a:xfrm>
            <a:off x="912925" y="4473719"/>
            <a:ext cx="5588615"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2133" b="0" i="0" baseline="0" dirty="0" smtClean="0">
                <a:solidFill>
                  <a:schemeClr val="bg1"/>
                </a:solidFill>
                <a:cs typeface="Arial" panose="020B0604020202020204" pitchFamily="34" charset="0"/>
              </a:defRPr>
            </a:lvl1pPr>
            <a:lvl2pPr>
              <a:defRPr lang="en-US" sz="2400" dirty="0" smtClean="0">
                <a:latin typeface="+mn-lt"/>
              </a:defRPr>
            </a:lvl2pPr>
            <a:lvl3pPr>
              <a:defRPr lang="en-US" sz="2400" dirty="0" smtClean="0">
                <a:latin typeface="+mn-lt"/>
              </a:defRPr>
            </a:lvl3pPr>
            <a:lvl4pPr>
              <a:defRPr lang="en-US" sz="2400" dirty="0" smtClean="0">
                <a:latin typeface="+mn-lt"/>
              </a:defRPr>
            </a:lvl4pPr>
            <a:lvl5pPr>
              <a:defRPr lang="en-US" sz="2400" dirty="0">
                <a:latin typeface="+mn-lt"/>
              </a:defRPr>
            </a:lvl5pPr>
          </a:lstStyle>
          <a:p>
            <a:pPr marL="0" lvl="0"/>
            <a:r>
              <a:rPr lang="en-US" dirty="0"/>
              <a:t>Presenter’s Name</a:t>
            </a:r>
          </a:p>
        </p:txBody>
      </p:sp>
      <p:sp>
        <p:nvSpPr>
          <p:cNvPr id="12" name="Title 15">
            <a:extLst>
              <a:ext uri="{FF2B5EF4-FFF2-40B4-BE49-F238E27FC236}">
                <a16:creationId xmlns:a16="http://schemas.microsoft.com/office/drawing/2014/main" id="{B315E655-425B-6342-8FC5-549929A12CE9}"/>
              </a:ext>
            </a:extLst>
          </p:cNvPr>
          <p:cNvSpPr>
            <a:spLocks noGrp="1"/>
          </p:cNvSpPr>
          <p:nvPr>
            <p:ph type="title" hasCustomPrompt="1"/>
          </p:nvPr>
        </p:nvSpPr>
        <p:spPr>
          <a:xfrm>
            <a:off x="893296" y="1503863"/>
            <a:ext cx="6635263" cy="1749284"/>
          </a:xfrm>
        </p:spPr>
        <p:txBody>
          <a:bodyPr anchor="b">
            <a:noAutofit/>
          </a:bodyPr>
          <a:lstStyle>
            <a:lvl1pPr>
              <a:defRPr sz="4800" b="0" i="0" baseline="0">
                <a:solidFill>
                  <a:schemeClr val="bg1"/>
                </a:solidFill>
                <a:latin typeface="+mj-lt"/>
              </a:defRPr>
            </a:lvl1pPr>
          </a:lstStyle>
          <a:p>
            <a:r>
              <a:rPr lang="en-US" dirty="0"/>
              <a:t>Title Here</a:t>
            </a:r>
          </a:p>
        </p:txBody>
      </p:sp>
      <p:sp>
        <p:nvSpPr>
          <p:cNvPr id="18" name="Text Placeholder 3">
            <a:extLst>
              <a:ext uri="{FF2B5EF4-FFF2-40B4-BE49-F238E27FC236}">
                <a16:creationId xmlns:a16="http://schemas.microsoft.com/office/drawing/2014/main" id="{59D8CE0E-5F3B-3149-9E62-C9706A69F83B}"/>
              </a:ext>
            </a:extLst>
          </p:cNvPr>
          <p:cNvSpPr>
            <a:spLocks noGrp="1"/>
          </p:cNvSpPr>
          <p:nvPr>
            <p:ph type="body" sz="quarter" idx="15" hasCustomPrompt="1"/>
          </p:nvPr>
        </p:nvSpPr>
        <p:spPr>
          <a:xfrm>
            <a:off x="898119" y="3368001"/>
            <a:ext cx="6630440" cy="677627"/>
          </a:xfrm>
          <a:prstGeom prst="rect">
            <a:avLst/>
          </a:prstGeom>
        </p:spPr>
        <p:txBody>
          <a:bodyPr>
            <a:noAutofit/>
          </a:bodyPr>
          <a:lstStyle>
            <a:lvl1pPr marL="0" indent="0" algn="l">
              <a:lnSpc>
                <a:spcPct val="100000"/>
              </a:lnSpc>
              <a:buNone/>
              <a:defRPr sz="2133" b="0" i="0">
                <a:solidFill>
                  <a:schemeClr val="bg1"/>
                </a:solidFill>
                <a:latin typeface="Arial" panose="020B0604020202020204" pitchFamily="34" charset="0"/>
                <a:ea typeface="Helvetica Neue" panose="02000503000000020004" pitchFamily="2" charset="0"/>
                <a:cs typeface="Arial" panose="020B0604020202020204" pitchFamily="34" charset="0"/>
              </a:defRPr>
            </a:lvl1pPr>
            <a:lvl2pPr marL="306900" indent="0">
              <a:lnSpc>
                <a:spcPct val="100000"/>
              </a:lnSpc>
              <a:buNone/>
              <a:defRPr i="1">
                <a:latin typeface="+mn-lt"/>
              </a:defRPr>
            </a:lvl2pPr>
            <a:lvl3pPr marL="687881" indent="0">
              <a:lnSpc>
                <a:spcPct val="100000"/>
              </a:lnSpc>
              <a:buNone/>
              <a:defRPr i="1">
                <a:latin typeface="+mn-lt"/>
              </a:defRPr>
            </a:lvl3pPr>
            <a:lvl4pPr marL="1066747" indent="0">
              <a:lnSpc>
                <a:spcPct val="100000"/>
              </a:lnSpc>
              <a:buNone/>
              <a:defRPr i="1">
                <a:latin typeface="+mn-lt"/>
              </a:defRPr>
            </a:lvl4pPr>
            <a:lvl5pPr marL="1447728" indent="0">
              <a:lnSpc>
                <a:spcPct val="100000"/>
              </a:lnSpc>
              <a:buNone/>
              <a:defRPr i="1">
                <a:latin typeface="+mn-lt"/>
              </a:defRPr>
            </a:lvl5pPr>
          </a:lstStyle>
          <a:p>
            <a:pPr lvl="0"/>
            <a:r>
              <a:rPr lang="en-US" dirty="0"/>
              <a:t>Optional Subhead Here</a:t>
            </a:r>
          </a:p>
        </p:txBody>
      </p:sp>
      <p:pic>
        <p:nvPicPr>
          <p:cNvPr id="9" name="Picture 8">
            <a:extLst>
              <a:ext uri="{FF2B5EF4-FFF2-40B4-BE49-F238E27FC236}">
                <a16:creationId xmlns:a16="http://schemas.microsoft.com/office/drawing/2014/main" id="{C7B8961A-B94A-D843-9BDD-2DC2524C1EC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12920" y="322269"/>
            <a:ext cx="1083733" cy="1083733"/>
          </a:xfrm>
          <a:prstGeom prst="rect">
            <a:avLst/>
          </a:prstGeom>
        </p:spPr>
      </p:pic>
    </p:spTree>
    <p:extLst>
      <p:ext uri="{BB962C8B-B14F-4D97-AF65-F5344CB8AC3E}">
        <p14:creationId xmlns:p14="http://schemas.microsoft.com/office/powerpoint/2010/main" val="225549576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 Violet">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22538" y="322271"/>
            <a:ext cx="11869463" cy="6535731"/>
          </a:xfrm>
          <a:prstGeom prst="rect">
            <a:avLst/>
          </a:prstGeom>
        </p:spPr>
      </p:pic>
      <p:sp>
        <p:nvSpPr>
          <p:cNvPr id="2" name="Rectangle 1"/>
          <p:cNvSpPr/>
          <p:nvPr userDrawn="1"/>
        </p:nvSpPr>
        <p:spPr bwMode="auto">
          <a:xfrm>
            <a:off x="670561" y="1"/>
            <a:ext cx="7555913" cy="5739619"/>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2133" b="0" i="0" dirty="0" err="1">
              <a:solidFill>
                <a:schemeClr val="tx1"/>
              </a:solidFill>
              <a:latin typeface="Arial" panose="020B0604020202020204" pitchFamily="34" charset="0"/>
            </a:endParaRPr>
          </a:p>
        </p:txBody>
      </p:sp>
      <p:sp>
        <p:nvSpPr>
          <p:cNvPr id="15" name="Date Placeholder 4">
            <a:extLst>
              <a:ext uri="{FF2B5EF4-FFF2-40B4-BE49-F238E27FC236}">
                <a16:creationId xmlns:a16="http://schemas.microsoft.com/office/drawing/2014/main" id="{8CD1AB83-6DAD-CB4D-8F80-6559296DFFA5}"/>
              </a:ext>
            </a:extLst>
          </p:cNvPr>
          <p:cNvSpPr>
            <a:spLocks noGrp="1"/>
          </p:cNvSpPr>
          <p:nvPr>
            <p:ph type="dt" sz="half" idx="2"/>
          </p:nvPr>
        </p:nvSpPr>
        <p:spPr>
          <a:xfrm>
            <a:off x="915064" y="5159269"/>
            <a:ext cx="2567117" cy="238607"/>
          </a:xfrm>
          <a:prstGeom prst="rect">
            <a:avLst/>
          </a:prstGeom>
        </p:spPr>
        <p:txBody>
          <a:bodyPr vert="horz" wrap="square" lIns="91440" tIns="0" rIns="91440" bIns="0" rtlCol="0" anchor="b" anchorCtr="0">
            <a:noAutofit/>
          </a:bodyPr>
          <a:lstStyle>
            <a:lvl1pPr algn="l">
              <a:defRPr sz="1600" b="0" i="0">
                <a:solidFill>
                  <a:schemeClr val="bg1"/>
                </a:solidFill>
                <a:latin typeface="Arial" panose="020B0604020202020204" pitchFamily="34" charset="0"/>
                <a:cs typeface="Arial" panose="020B0604020202020204" pitchFamily="34" charset="0"/>
              </a:defRPr>
            </a:lvl1pPr>
          </a:lstStyle>
          <a:p>
            <a:endParaRPr lang="en-US" dirty="0"/>
          </a:p>
        </p:txBody>
      </p:sp>
      <p:sp>
        <p:nvSpPr>
          <p:cNvPr id="16" name="Text Placeholder 2">
            <a:extLst>
              <a:ext uri="{FF2B5EF4-FFF2-40B4-BE49-F238E27FC236}">
                <a16:creationId xmlns:a16="http://schemas.microsoft.com/office/drawing/2014/main" id="{AD076ED3-B4CC-4448-9C8D-EE9C8E4EDB9A}"/>
              </a:ext>
            </a:extLst>
          </p:cNvPr>
          <p:cNvSpPr>
            <a:spLocks noGrp="1"/>
          </p:cNvSpPr>
          <p:nvPr>
            <p:ph type="body" sz="quarter" idx="10" hasCustomPrompt="1"/>
          </p:nvPr>
        </p:nvSpPr>
        <p:spPr>
          <a:xfrm>
            <a:off x="912925" y="4473719"/>
            <a:ext cx="5588615"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2133" b="0" i="0" baseline="0" dirty="0" smtClean="0">
                <a:solidFill>
                  <a:schemeClr val="bg1"/>
                </a:solidFill>
                <a:cs typeface="Arial" panose="020B0604020202020204" pitchFamily="34" charset="0"/>
              </a:defRPr>
            </a:lvl1pPr>
            <a:lvl2pPr>
              <a:defRPr lang="en-US" sz="2400" dirty="0" smtClean="0">
                <a:latin typeface="+mn-lt"/>
              </a:defRPr>
            </a:lvl2pPr>
            <a:lvl3pPr>
              <a:defRPr lang="en-US" sz="2400" dirty="0" smtClean="0">
                <a:latin typeface="+mn-lt"/>
              </a:defRPr>
            </a:lvl3pPr>
            <a:lvl4pPr>
              <a:defRPr lang="en-US" sz="2400" dirty="0" smtClean="0">
                <a:latin typeface="+mn-lt"/>
              </a:defRPr>
            </a:lvl4pPr>
            <a:lvl5pPr>
              <a:defRPr lang="en-US" sz="2400" dirty="0">
                <a:latin typeface="+mn-lt"/>
              </a:defRPr>
            </a:lvl5pPr>
          </a:lstStyle>
          <a:p>
            <a:pPr marL="0" lvl="0"/>
            <a:r>
              <a:rPr lang="en-US" dirty="0"/>
              <a:t>Presenter’s Name</a:t>
            </a:r>
          </a:p>
        </p:txBody>
      </p:sp>
      <p:sp>
        <p:nvSpPr>
          <p:cNvPr id="12" name="Title 15">
            <a:extLst>
              <a:ext uri="{FF2B5EF4-FFF2-40B4-BE49-F238E27FC236}">
                <a16:creationId xmlns:a16="http://schemas.microsoft.com/office/drawing/2014/main" id="{B315E655-425B-6342-8FC5-549929A12CE9}"/>
              </a:ext>
            </a:extLst>
          </p:cNvPr>
          <p:cNvSpPr>
            <a:spLocks noGrp="1"/>
          </p:cNvSpPr>
          <p:nvPr>
            <p:ph type="title" hasCustomPrompt="1"/>
          </p:nvPr>
        </p:nvSpPr>
        <p:spPr>
          <a:xfrm>
            <a:off x="893296" y="1503863"/>
            <a:ext cx="6635263" cy="1749284"/>
          </a:xfrm>
        </p:spPr>
        <p:txBody>
          <a:bodyPr anchor="b">
            <a:noAutofit/>
          </a:bodyPr>
          <a:lstStyle>
            <a:lvl1pPr>
              <a:defRPr sz="4800" b="0" i="0" baseline="0">
                <a:solidFill>
                  <a:schemeClr val="bg1"/>
                </a:solidFill>
                <a:latin typeface="+mj-lt"/>
              </a:defRPr>
            </a:lvl1pPr>
          </a:lstStyle>
          <a:p>
            <a:r>
              <a:rPr lang="en-US" dirty="0"/>
              <a:t>Title Here</a:t>
            </a:r>
          </a:p>
        </p:txBody>
      </p:sp>
      <p:sp>
        <p:nvSpPr>
          <p:cNvPr id="18" name="Text Placeholder 3">
            <a:extLst>
              <a:ext uri="{FF2B5EF4-FFF2-40B4-BE49-F238E27FC236}">
                <a16:creationId xmlns:a16="http://schemas.microsoft.com/office/drawing/2014/main" id="{59D8CE0E-5F3B-3149-9E62-C9706A69F83B}"/>
              </a:ext>
            </a:extLst>
          </p:cNvPr>
          <p:cNvSpPr>
            <a:spLocks noGrp="1"/>
          </p:cNvSpPr>
          <p:nvPr>
            <p:ph type="body" sz="quarter" idx="15" hasCustomPrompt="1"/>
          </p:nvPr>
        </p:nvSpPr>
        <p:spPr>
          <a:xfrm>
            <a:off x="898119" y="3368001"/>
            <a:ext cx="6630440" cy="677627"/>
          </a:xfrm>
          <a:prstGeom prst="rect">
            <a:avLst/>
          </a:prstGeom>
        </p:spPr>
        <p:txBody>
          <a:bodyPr>
            <a:noAutofit/>
          </a:bodyPr>
          <a:lstStyle>
            <a:lvl1pPr marL="0" indent="0" algn="l">
              <a:lnSpc>
                <a:spcPct val="100000"/>
              </a:lnSpc>
              <a:buNone/>
              <a:defRPr sz="2133" b="0" i="0">
                <a:solidFill>
                  <a:schemeClr val="bg1"/>
                </a:solidFill>
                <a:latin typeface="Arial" panose="020B0604020202020204" pitchFamily="34" charset="0"/>
                <a:ea typeface="Helvetica Neue" panose="02000503000000020004" pitchFamily="2" charset="0"/>
                <a:cs typeface="Arial" panose="020B0604020202020204" pitchFamily="34" charset="0"/>
              </a:defRPr>
            </a:lvl1pPr>
            <a:lvl2pPr marL="306900" indent="0">
              <a:lnSpc>
                <a:spcPct val="100000"/>
              </a:lnSpc>
              <a:buNone/>
              <a:defRPr i="1">
                <a:latin typeface="+mn-lt"/>
              </a:defRPr>
            </a:lvl2pPr>
            <a:lvl3pPr marL="687881" indent="0">
              <a:lnSpc>
                <a:spcPct val="100000"/>
              </a:lnSpc>
              <a:buNone/>
              <a:defRPr i="1">
                <a:latin typeface="+mn-lt"/>
              </a:defRPr>
            </a:lvl3pPr>
            <a:lvl4pPr marL="1066747" indent="0">
              <a:lnSpc>
                <a:spcPct val="100000"/>
              </a:lnSpc>
              <a:buNone/>
              <a:defRPr i="1">
                <a:latin typeface="+mn-lt"/>
              </a:defRPr>
            </a:lvl4pPr>
            <a:lvl5pPr marL="1447728" indent="0">
              <a:lnSpc>
                <a:spcPct val="100000"/>
              </a:lnSpc>
              <a:buNone/>
              <a:defRPr i="1">
                <a:latin typeface="+mn-lt"/>
              </a:defRPr>
            </a:lvl5pPr>
          </a:lstStyle>
          <a:p>
            <a:pPr lvl="0"/>
            <a:r>
              <a:rPr lang="en-US" dirty="0"/>
              <a:t>Optional Subhead Here</a:t>
            </a:r>
          </a:p>
        </p:txBody>
      </p:sp>
      <p:pic>
        <p:nvPicPr>
          <p:cNvPr id="9" name="Picture 8">
            <a:extLst>
              <a:ext uri="{FF2B5EF4-FFF2-40B4-BE49-F238E27FC236}">
                <a16:creationId xmlns:a16="http://schemas.microsoft.com/office/drawing/2014/main" id="{C7B8961A-B94A-D843-9BDD-2DC2524C1EC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12920" y="322269"/>
            <a:ext cx="1083733" cy="1083733"/>
          </a:xfrm>
          <a:prstGeom prst="rect">
            <a:avLst/>
          </a:prstGeom>
        </p:spPr>
      </p:pic>
    </p:spTree>
    <p:extLst>
      <p:ext uri="{BB962C8B-B14F-4D97-AF65-F5344CB8AC3E}">
        <p14:creationId xmlns:p14="http://schemas.microsoft.com/office/powerpoint/2010/main" val="277968507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 – Magenta">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22538" y="322271"/>
            <a:ext cx="11869463" cy="6535731"/>
          </a:xfrm>
          <a:prstGeom prst="rect">
            <a:avLst/>
          </a:prstGeom>
        </p:spPr>
      </p:pic>
      <p:sp>
        <p:nvSpPr>
          <p:cNvPr id="2" name="Rectangle 1"/>
          <p:cNvSpPr/>
          <p:nvPr userDrawn="1"/>
        </p:nvSpPr>
        <p:spPr bwMode="auto">
          <a:xfrm>
            <a:off x="670561" y="1"/>
            <a:ext cx="7555913" cy="5739619"/>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2133" b="0" i="0" dirty="0" err="1">
              <a:solidFill>
                <a:schemeClr val="tx1"/>
              </a:solidFill>
              <a:latin typeface="Arial" panose="020B0604020202020204" pitchFamily="34" charset="0"/>
            </a:endParaRPr>
          </a:p>
        </p:txBody>
      </p:sp>
      <p:sp>
        <p:nvSpPr>
          <p:cNvPr id="15" name="Date Placeholder 4">
            <a:extLst>
              <a:ext uri="{FF2B5EF4-FFF2-40B4-BE49-F238E27FC236}">
                <a16:creationId xmlns:a16="http://schemas.microsoft.com/office/drawing/2014/main" id="{8CD1AB83-6DAD-CB4D-8F80-6559296DFFA5}"/>
              </a:ext>
            </a:extLst>
          </p:cNvPr>
          <p:cNvSpPr>
            <a:spLocks noGrp="1"/>
          </p:cNvSpPr>
          <p:nvPr>
            <p:ph type="dt" sz="half" idx="2"/>
          </p:nvPr>
        </p:nvSpPr>
        <p:spPr>
          <a:xfrm>
            <a:off x="915064" y="5159269"/>
            <a:ext cx="2567117" cy="238607"/>
          </a:xfrm>
          <a:prstGeom prst="rect">
            <a:avLst/>
          </a:prstGeom>
        </p:spPr>
        <p:txBody>
          <a:bodyPr vert="horz" wrap="square" lIns="91440" tIns="0" rIns="91440" bIns="0" rtlCol="0" anchor="b" anchorCtr="0">
            <a:noAutofit/>
          </a:bodyPr>
          <a:lstStyle>
            <a:lvl1pPr algn="l">
              <a:defRPr sz="1600" b="0" i="0">
                <a:solidFill>
                  <a:schemeClr val="bg1"/>
                </a:solidFill>
                <a:latin typeface="Arial" panose="020B0604020202020204" pitchFamily="34" charset="0"/>
                <a:cs typeface="Arial" panose="020B0604020202020204" pitchFamily="34" charset="0"/>
              </a:defRPr>
            </a:lvl1pPr>
          </a:lstStyle>
          <a:p>
            <a:endParaRPr lang="en-US" dirty="0"/>
          </a:p>
        </p:txBody>
      </p:sp>
      <p:sp>
        <p:nvSpPr>
          <p:cNvPr id="16" name="Text Placeholder 2">
            <a:extLst>
              <a:ext uri="{FF2B5EF4-FFF2-40B4-BE49-F238E27FC236}">
                <a16:creationId xmlns:a16="http://schemas.microsoft.com/office/drawing/2014/main" id="{AD076ED3-B4CC-4448-9C8D-EE9C8E4EDB9A}"/>
              </a:ext>
            </a:extLst>
          </p:cNvPr>
          <p:cNvSpPr>
            <a:spLocks noGrp="1"/>
          </p:cNvSpPr>
          <p:nvPr>
            <p:ph type="body" sz="quarter" idx="10" hasCustomPrompt="1"/>
          </p:nvPr>
        </p:nvSpPr>
        <p:spPr>
          <a:xfrm>
            <a:off x="912925" y="4473719"/>
            <a:ext cx="5588615"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2133" b="0" i="0" baseline="0" dirty="0" smtClean="0">
                <a:solidFill>
                  <a:schemeClr val="bg1"/>
                </a:solidFill>
                <a:cs typeface="Arial" panose="020B0604020202020204" pitchFamily="34" charset="0"/>
              </a:defRPr>
            </a:lvl1pPr>
            <a:lvl2pPr>
              <a:defRPr lang="en-US" sz="2400" dirty="0" smtClean="0">
                <a:latin typeface="+mn-lt"/>
              </a:defRPr>
            </a:lvl2pPr>
            <a:lvl3pPr>
              <a:defRPr lang="en-US" sz="2400" dirty="0" smtClean="0">
                <a:latin typeface="+mn-lt"/>
              </a:defRPr>
            </a:lvl3pPr>
            <a:lvl4pPr>
              <a:defRPr lang="en-US" sz="2400" dirty="0" smtClean="0">
                <a:latin typeface="+mn-lt"/>
              </a:defRPr>
            </a:lvl4pPr>
            <a:lvl5pPr>
              <a:defRPr lang="en-US" sz="2400" dirty="0">
                <a:latin typeface="+mn-lt"/>
              </a:defRPr>
            </a:lvl5pPr>
          </a:lstStyle>
          <a:p>
            <a:pPr marL="0" lvl="0"/>
            <a:r>
              <a:rPr lang="en-US" dirty="0"/>
              <a:t>Presenter’s Name</a:t>
            </a:r>
          </a:p>
        </p:txBody>
      </p:sp>
      <p:sp>
        <p:nvSpPr>
          <p:cNvPr id="12" name="Title 15">
            <a:extLst>
              <a:ext uri="{FF2B5EF4-FFF2-40B4-BE49-F238E27FC236}">
                <a16:creationId xmlns:a16="http://schemas.microsoft.com/office/drawing/2014/main" id="{B315E655-425B-6342-8FC5-549929A12CE9}"/>
              </a:ext>
            </a:extLst>
          </p:cNvPr>
          <p:cNvSpPr>
            <a:spLocks noGrp="1"/>
          </p:cNvSpPr>
          <p:nvPr>
            <p:ph type="title" hasCustomPrompt="1"/>
          </p:nvPr>
        </p:nvSpPr>
        <p:spPr>
          <a:xfrm>
            <a:off x="893296" y="1503863"/>
            <a:ext cx="6635263" cy="1749284"/>
          </a:xfrm>
        </p:spPr>
        <p:txBody>
          <a:bodyPr anchor="b">
            <a:noAutofit/>
          </a:bodyPr>
          <a:lstStyle>
            <a:lvl1pPr>
              <a:defRPr sz="4800" b="0" i="0" baseline="0">
                <a:solidFill>
                  <a:schemeClr val="bg1"/>
                </a:solidFill>
                <a:latin typeface="+mj-lt"/>
              </a:defRPr>
            </a:lvl1pPr>
          </a:lstStyle>
          <a:p>
            <a:r>
              <a:rPr lang="en-US" dirty="0"/>
              <a:t>Title Here</a:t>
            </a:r>
          </a:p>
        </p:txBody>
      </p:sp>
      <p:sp>
        <p:nvSpPr>
          <p:cNvPr id="18" name="Text Placeholder 3">
            <a:extLst>
              <a:ext uri="{FF2B5EF4-FFF2-40B4-BE49-F238E27FC236}">
                <a16:creationId xmlns:a16="http://schemas.microsoft.com/office/drawing/2014/main" id="{59D8CE0E-5F3B-3149-9E62-C9706A69F83B}"/>
              </a:ext>
            </a:extLst>
          </p:cNvPr>
          <p:cNvSpPr>
            <a:spLocks noGrp="1"/>
          </p:cNvSpPr>
          <p:nvPr>
            <p:ph type="body" sz="quarter" idx="15" hasCustomPrompt="1"/>
          </p:nvPr>
        </p:nvSpPr>
        <p:spPr>
          <a:xfrm>
            <a:off x="898119" y="3368001"/>
            <a:ext cx="6630440" cy="677627"/>
          </a:xfrm>
          <a:prstGeom prst="rect">
            <a:avLst/>
          </a:prstGeom>
        </p:spPr>
        <p:txBody>
          <a:bodyPr>
            <a:noAutofit/>
          </a:bodyPr>
          <a:lstStyle>
            <a:lvl1pPr marL="0" indent="0" algn="l">
              <a:lnSpc>
                <a:spcPct val="100000"/>
              </a:lnSpc>
              <a:buNone/>
              <a:defRPr sz="2133" b="0" i="0">
                <a:solidFill>
                  <a:schemeClr val="bg1"/>
                </a:solidFill>
                <a:latin typeface="Arial" panose="020B0604020202020204" pitchFamily="34" charset="0"/>
                <a:ea typeface="Helvetica Neue" panose="02000503000000020004" pitchFamily="2" charset="0"/>
                <a:cs typeface="Arial" panose="020B0604020202020204" pitchFamily="34" charset="0"/>
              </a:defRPr>
            </a:lvl1pPr>
            <a:lvl2pPr marL="306900" indent="0">
              <a:lnSpc>
                <a:spcPct val="100000"/>
              </a:lnSpc>
              <a:buNone/>
              <a:defRPr i="1">
                <a:latin typeface="+mn-lt"/>
              </a:defRPr>
            </a:lvl2pPr>
            <a:lvl3pPr marL="687881" indent="0">
              <a:lnSpc>
                <a:spcPct val="100000"/>
              </a:lnSpc>
              <a:buNone/>
              <a:defRPr i="1">
                <a:latin typeface="+mn-lt"/>
              </a:defRPr>
            </a:lvl3pPr>
            <a:lvl4pPr marL="1066747" indent="0">
              <a:lnSpc>
                <a:spcPct val="100000"/>
              </a:lnSpc>
              <a:buNone/>
              <a:defRPr i="1">
                <a:latin typeface="+mn-lt"/>
              </a:defRPr>
            </a:lvl4pPr>
            <a:lvl5pPr marL="1447728" indent="0">
              <a:lnSpc>
                <a:spcPct val="100000"/>
              </a:lnSpc>
              <a:buNone/>
              <a:defRPr i="1">
                <a:latin typeface="+mn-lt"/>
              </a:defRPr>
            </a:lvl5pPr>
          </a:lstStyle>
          <a:p>
            <a:pPr lvl="0"/>
            <a:r>
              <a:rPr lang="en-US" dirty="0"/>
              <a:t>Optional Subhead Here</a:t>
            </a:r>
          </a:p>
        </p:txBody>
      </p:sp>
      <p:pic>
        <p:nvPicPr>
          <p:cNvPr id="9" name="Picture 8">
            <a:extLst>
              <a:ext uri="{FF2B5EF4-FFF2-40B4-BE49-F238E27FC236}">
                <a16:creationId xmlns:a16="http://schemas.microsoft.com/office/drawing/2014/main" id="{C7B8961A-B94A-D843-9BDD-2DC2524C1EC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12920" y="322269"/>
            <a:ext cx="1083733" cy="1083733"/>
          </a:xfrm>
          <a:prstGeom prst="rect">
            <a:avLst/>
          </a:prstGeom>
        </p:spPr>
      </p:pic>
    </p:spTree>
    <p:extLst>
      <p:ext uri="{BB962C8B-B14F-4D97-AF65-F5344CB8AC3E}">
        <p14:creationId xmlns:p14="http://schemas.microsoft.com/office/powerpoint/2010/main" val="329700623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0" y="5515992"/>
            <a:ext cx="12192000" cy="1342008"/>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2133" b="0" i="0" dirty="0" err="1">
              <a:solidFill>
                <a:schemeClr val="bg1"/>
              </a:solidFill>
              <a:latin typeface="Arial" panose="020B0604020202020204" pitchFamily="34" charset="0"/>
            </a:endParaRPr>
          </a:p>
        </p:txBody>
      </p:sp>
      <p:sp>
        <p:nvSpPr>
          <p:cNvPr id="15" name="Date Placeholder 4"/>
          <p:cNvSpPr>
            <a:spLocks noGrp="1"/>
          </p:cNvSpPr>
          <p:nvPr>
            <p:ph type="dt" sz="half" idx="2"/>
          </p:nvPr>
        </p:nvSpPr>
        <p:spPr>
          <a:xfrm>
            <a:off x="425600" y="6178905"/>
            <a:ext cx="2567117" cy="238607"/>
          </a:xfrm>
          <a:prstGeom prst="rect">
            <a:avLst/>
          </a:prstGeom>
        </p:spPr>
        <p:txBody>
          <a:bodyPr vert="horz" wrap="square" lIns="91440" tIns="0" rIns="91440" bIns="0" rtlCol="0" anchor="b" anchorCtr="0">
            <a:noAutofit/>
          </a:bodyPr>
          <a:lstStyle>
            <a:lvl1pPr algn="l">
              <a:defRPr sz="1600" b="0" i="0">
                <a:solidFill>
                  <a:schemeClr val="tx1"/>
                </a:solidFill>
                <a:latin typeface="Arial" panose="020B0604020202020204" pitchFamily="34" charset="0"/>
                <a:cs typeface="Arial" panose="020B0604020202020204" pitchFamily="34" charset="0"/>
              </a:defRPr>
            </a:lvl1pPr>
          </a:lstStyle>
          <a:p>
            <a:endParaRPr lang="en-US" dirty="0"/>
          </a:p>
        </p:txBody>
      </p:sp>
      <p:sp>
        <p:nvSpPr>
          <p:cNvPr id="8" name="Text Placeholder 2"/>
          <p:cNvSpPr>
            <a:spLocks noGrp="1"/>
          </p:cNvSpPr>
          <p:nvPr>
            <p:ph type="body" sz="quarter" idx="10" hasCustomPrompt="1"/>
          </p:nvPr>
        </p:nvSpPr>
        <p:spPr>
          <a:xfrm>
            <a:off x="423461" y="5493355"/>
            <a:ext cx="5588615"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2133" b="0" i="0" baseline="0" dirty="0" smtClean="0">
                <a:solidFill>
                  <a:schemeClr val="tx1"/>
                </a:solidFill>
                <a:cs typeface="Arial" panose="020B0604020202020204" pitchFamily="34" charset="0"/>
              </a:defRPr>
            </a:lvl1pPr>
            <a:lvl2pPr>
              <a:defRPr lang="en-US" sz="2400" dirty="0" smtClean="0">
                <a:latin typeface="+mn-lt"/>
              </a:defRPr>
            </a:lvl2pPr>
            <a:lvl3pPr>
              <a:defRPr lang="en-US" sz="2400" dirty="0" smtClean="0">
                <a:latin typeface="+mn-lt"/>
              </a:defRPr>
            </a:lvl3pPr>
            <a:lvl4pPr>
              <a:defRPr lang="en-US" sz="2400" dirty="0" smtClean="0">
                <a:latin typeface="+mn-lt"/>
              </a:defRPr>
            </a:lvl4pPr>
            <a:lvl5pPr>
              <a:defRPr lang="en-US" sz="2400" dirty="0">
                <a:latin typeface="+mn-lt"/>
              </a:defRPr>
            </a:lvl5pPr>
          </a:lstStyle>
          <a:p>
            <a:pPr marL="0" lvl="0"/>
            <a:r>
              <a:rPr lang="en-US" dirty="0"/>
              <a:t>Presenter’s Name</a:t>
            </a:r>
          </a:p>
        </p:txBody>
      </p:sp>
      <p:pic>
        <p:nvPicPr>
          <p:cNvPr id="9" name="Graphic 8">
            <a:extLst>
              <a:ext uri="{FF2B5EF4-FFF2-40B4-BE49-F238E27FC236}">
                <a16:creationId xmlns:a16="http://schemas.microsoft.com/office/drawing/2014/main" id="{E56506E1-BB8B-7045-8D57-C400CDE42A8B}"/>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68552" t="35459" r="2030" b="-21848"/>
          <a:stretch/>
        </p:blipFill>
        <p:spPr>
          <a:xfrm rot="5400000">
            <a:off x="3496733" y="-1837265"/>
            <a:ext cx="6858000" cy="10532533"/>
          </a:xfrm>
          <a:prstGeom prst="rect">
            <a:avLst/>
          </a:prstGeom>
        </p:spPr>
      </p:pic>
      <p:pic>
        <p:nvPicPr>
          <p:cNvPr id="11" name="Picture 10">
            <a:extLst>
              <a:ext uri="{FF2B5EF4-FFF2-40B4-BE49-F238E27FC236}">
                <a16:creationId xmlns:a16="http://schemas.microsoft.com/office/drawing/2014/main" id="{AB461EED-DF40-EF49-BA4F-8A8FD2939BAD}"/>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47215" y="405152"/>
            <a:ext cx="1303821" cy="1303821"/>
          </a:xfrm>
          <a:prstGeom prst="rect">
            <a:avLst/>
          </a:prstGeom>
        </p:spPr>
      </p:pic>
      <p:sp>
        <p:nvSpPr>
          <p:cNvPr id="10" name="Title 15">
            <a:extLst>
              <a:ext uri="{FF2B5EF4-FFF2-40B4-BE49-F238E27FC236}">
                <a16:creationId xmlns:a16="http://schemas.microsoft.com/office/drawing/2014/main" id="{65B08227-3138-BB41-8E3C-35CA4778CC1D}"/>
              </a:ext>
            </a:extLst>
          </p:cNvPr>
          <p:cNvSpPr>
            <a:spLocks noGrp="1"/>
          </p:cNvSpPr>
          <p:nvPr>
            <p:ph type="title" hasCustomPrompt="1"/>
          </p:nvPr>
        </p:nvSpPr>
        <p:spPr>
          <a:xfrm>
            <a:off x="449951" y="1891791"/>
            <a:ext cx="8583213" cy="1749284"/>
          </a:xfrm>
        </p:spPr>
        <p:txBody>
          <a:bodyPr anchor="b">
            <a:noAutofit/>
          </a:bodyPr>
          <a:lstStyle>
            <a:lvl1pPr>
              <a:defRPr sz="4800" b="0" i="0" baseline="0">
                <a:solidFill>
                  <a:schemeClr val="tx1"/>
                </a:solidFill>
                <a:latin typeface="+mj-lt"/>
              </a:defRPr>
            </a:lvl1pPr>
          </a:lstStyle>
          <a:p>
            <a:r>
              <a:rPr lang="en-US" dirty="0"/>
              <a:t>Title Here</a:t>
            </a:r>
          </a:p>
        </p:txBody>
      </p:sp>
      <p:sp>
        <p:nvSpPr>
          <p:cNvPr id="12" name="Text Placeholder 3">
            <a:extLst>
              <a:ext uri="{FF2B5EF4-FFF2-40B4-BE49-F238E27FC236}">
                <a16:creationId xmlns:a16="http://schemas.microsoft.com/office/drawing/2014/main" id="{E34A4266-EC7F-FD4B-9C3E-81E7A2295184}"/>
              </a:ext>
            </a:extLst>
          </p:cNvPr>
          <p:cNvSpPr>
            <a:spLocks noGrp="1"/>
          </p:cNvSpPr>
          <p:nvPr>
            <p:ph type="body" sz="quarter" idx="15" hasCustomPrompt="1"/>
          </p:nvPr>
        </p:nvSpPr>
        <p:spPr>
          <a:xfrm>
            <a:off x="454775" y="3755929"/>
            <a:ext cx="8576975" cy="677627"/>
          </a:xfrm>
          <a:prstGeom prst="rect">
            <a:avLst/>
          </a:prstGeom>
        </p:spPr>
        <p:txBody>
          <a:bodyPr>
            <a:noAutofit/>
          </a:bodyPr>
          <a:lstStyle>
            <a:lvl1pPr marL="0" indent="0" algn="l">
              <a:lnSpc>
                <a:spcPct val="100000"/>
              </a:lnSpc>
              <a:buNone/>
              <a:defRPr sz="2133" b="0" i="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marL="306900" indent="0">
              <a:lnSpc>
                <a:spcPct val="100000"/>
              </a:lnSpc>
              <a:buNone/>
              <a:defRPr i="1">
                <a:latin typeface="+mn-lt"/>
              </a:defRPr>
            </a:lvl2pPr>
            <a:lvl3pPr marL="687881" indent="0">
              <a:lnSpc>
                <a:spcPct val="100000"/>
              </a:lnSpc>
              <a:buNone/>
              <a:defRPr i="1">
                <a:latin typeface="+mn-lt"/>
              </a:defRPr>
            </a:lvl3pPr>
            <a:lvl4pPr marL="1066747" indent="0">
              <a:lnSpc>
                <a:spcPct val="100000"/>
              </a:lnSpc>
              <a:buNone/>
              <a:defRPr i="1">
                <a:latin typeface="+mn-lt"/>
              </a:defRPr>
            </a:lvl4pPr>
            <a:lvl5pPr marL="1447728"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195633167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160" userDrawn="1">
          <p15:clr>
            <a:srgbClr val="FBAE40"/>
          </p15:clr>
        </p15:guide>
        <p15:guide id="2" pos="352"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ver – Navy">
    <p:bg>
      <p:bgPr>
        <a:solidFill>
          <a:schemeClr val="accent1"/>
        </a:solidFill>
        <a:effectLst/>
      </p:bgPr>
    </p:bg>
    <p:spTree>
      <p:nvGrpSpPr>
        <p:cNvPr id="1" name=""/>
        <p:cNvGrpSpPr/>
        <p:nvPr/>
      </p:nvGrpSpPr>
      <p:grpSpPr>
        <a:xfrm>
          <a:off x="0" y="0"/>
          <a:ext cx="0" cy="0"/>
          <a:chOff x="0" y="0"/>
          <a:chExt cx="0" cy="0"/>
        </a:xfrm>
      </p:grpSpPr>
      <p:sp>
        <p:nvSpPr>
          <p:cNvPr id="15" name="Date Placeholder 4"/>
          <p:cNvSpPr>
            <a:spLocks noGrp="1"/>
          </p:cNvSpPr>
          <p:nvPr>
            <p:ph type="dt" sz="half" idx="2"/>
          </p:nvPr>
        </p:nvSpPr>
        <p:spPr>
          <a:xfrm>
            <a:off x="425600" y="6178905"/>
            <a:ext cx="2567117" cy="238607"/>
          </a:xfrm>
          <a:prstGeom prst="rect">
            <a:avLst/>
          </a:prstGeom>
        </p:spPr>
        <p:txBody>
          <a:bodyPr vert="horz" wrap="square" lIns="91440" tIns="0" rIns="91440" bIns="0" rtlCol="0" anchor="b" anchorCtr="0">
            <a:noAutofit/>
          </a:bodyPr>
          <a:lstStyle>
            <a:lvl1pPr algn="l">
              <a:defRPr sz="1600" b="0" i="0">
                <a:solidFill>
                  <a:schemeClr val="tx1"/>
                </a:solidFill>
                <a:latin typeface="Arial" panose="020B0604020202020204" pitchFamily="34" charset="0"/>
                <a:cs typeface="Arial" panose="020B0604020202020204" pitchFamily="34" charset="0"/>
              </a:defRPr>
            </a:lvl1pPr>
          </a:lstStyle>
          <a:p>
            <a:endParaRPr lang="en-US" dirty="0"/>
          </a:p>
        </p:txBody>
      </p:sp>
      <p:sp>
        <p:nvSpPr>
          <p:cNvPr id="8" name="Text Placeholder 2"/>
          <p:cNvSpPr>
            <a:spLocks noGrp="1"/>
          </p:cNvSpPr>
          <p:nvPr>
            <p:ph type="body" sz="quarter" idx="10" hasCustomPrompt="1"/>
          </p:nvPr>
        </p:nvSpPr>
        <p:spPr>
          <a:xfrm>
            <a:off x="423461" y="5493355"/>
            <a:ext cx="5588615"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2133" b="0" i="0" baseline="0" dirty="0" smtClean="0">
                <a:solidFill>
                  <a:schemeClr val="tx1"/>
                </a:solidFill>
                <a:cs typeface="Arial" panose="020B0604020202020204" pitchFamily="34" charset="0"/>
              </a:defRPr>
            </a:lvl1pPr>
            <a:lvl2pPr>
              <a:defRPr lang="en-US" sz="2400" dirty="0" smtClean="0">
                <a:latin typeface="+mn-lt"/>
              </a:defRPr>
            </a:lvl2pPr>
            <a:lvl3pPr>
              <a:defRPr lang="en-US" sz="2400" dirty="0" smtClean="0">
                <a:latin typeface="+mn-lt"/>
              </a:defRPr>
            </a:lvl3pPr>
            <a:lvl4pPr>
              <a:defRPr lang="en-US" sz="2400" dirty="0" smtClean="0">
                <a:latin typeface="+mn-lt"/>
              </a:defRPr>
            </a:lvl4pPr>
            <a:lvl5pPr>
              <a:defRPr lang="en-US" sz="2400" dirty="0">
                <a:latin typeface="+mn-lt"/>
              </a:defRPr>
            </a:lvl5pPr>
          </a:lstStyle>
          <a:p>
            <a:pPr marL="0" lvl="0"/>
            <a:r>
              <a:rPr lang="en-US" dirty="0"/>
              <a:t>Presenter’s Name</a:t>
            </a:r>
          </a:p>
        </p:txBody>
      </p:sp>
      <p:sp>
        <p:nvSpPr>
          <p:cNvPr id="10" name="Title 15">
            <a:extLst>
              <a:ext uri="{FF2B5EF4-FFF2-40B4-BE49-F238E27FC236}">
                <a16:creationId xmlns:a16="http://schemas.microsoft.com/office/drawing/2014/main" id="{65B08227-3138-BB41-8E3C-35CA4778CC1D}"/>
              </a:ext>
            </a:extLst>
          </p:cNvPr>
          <p:cNvSpPr>
            <a:spLocks noGrp="1"/>
          </p:cNvSpPr>
          <p:nvPr>
            <p:ph type="title" hasCustomPrompt="1"/>
          </p:nvPr>
        </p:nvSpPr>
        <p:spPr>
          <a:xfrm>
            <a:off x="449951" y="1891791"/>
            <a:ext cx="8583213" cy="1749284"/>
          </a:xfrm>
        </p:spPr>
        <p:txBody>
          <a:bodyPr anchor="b">
            <a:noAutofit/>
          </a:bodyPr>
          <a:lstStyle>
            <a:lvl1pPr>
              <a:defRPr sz="4800" b="0" i="0" baseline="0">
                <a:solidFill>
                  <a:schemeClr val="tx1"/>
                </a:solidFill>
                <a:latin typeface="+mj-lt"/>
              </a:defRPr>
            </a:lvl1pPr>
          </a:lstStyle>
          <a:p>
            <a:r>
              <a:rPr lang="en-US" dirty="0"/>
              <a:t>Title Here</a:t>
            </a:r>
          </a:p>
        </p:txBody>
      </p:sp>
      <p:sp>
        <p:nvSpPr>
          <p:cNvPr id="12" name="Text Placeholder 3">
            <a:extLst>
              <a:ext uri="{FF2B5EF4-FFF2-40B4-BE49-F238E27FC236}">
                <a16:creationId xmlns:a16="http://schemas.microsoft.com/office/drawing/2014/main" id="{E34A4266-EC7F-FD4B-9C3E-81E7A2295184}"/>
              </a:ext>
            </a:extLst>
          </p:cNvPr>
          <p:cNvSpPr>
            <a:spLocks noGrp="1"/>
          </p:cNvSpPr>
          <p:nvPr>
            <p:ph type="body" sz="quarter" idx="15" hasCustomPrompt="1"/>
          </p:nvPr>
        </p:nvSpPr>
        <p:spPr>
          <a:xfrm>
            <a:off x="454775" y="3755929"/>
            <a:ext cx="8576975" cy="677627"/>
          </a:xfrm>
          <a:prstGeom prst="rect">
            <a:avLst/>
          </a:prstGeom>
        </p:spPr>
        <p:txBody>
          <a:bodyPr>
            <a:noAutofit/>
          </a:bodyPr>
          <a:lstStyle>
            <a:lvl1pPr marL="0" indent="0" algn="l">
              <a:lnSpc>
                <a:spcPct val="100000"/>
              </a:lnSpc>
              <a:buNone/>
              <a:defRPr sz="2133" b="0" i="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marL="306900" indent="0">
              <a:lnSpc>
                <a:spcPct val="100000"/>
              </a:lnSpc>
              <a:buNone/>
              <a:defRPr i="1">
                <a:latin typeface="+mn-lt"/>
              </a:defRPr>
            </a:lvl2pPr>
            <a:lvl3pPr marL="687881" indent="0">
              <a:lnSpc>
                <a:spcPct val="100000"/>
              </a:lnSpc>
              <a:buNone/>
              <a:defRPr i="1">
                <a:latin typeface="+mn-lt"/>
              </a:defRPr>
            </a:lvl3pPr>
            <a:lvl4pPr marL="1066747" indent="0">
              <a:lnSpc>
                <a:spcPct val="100000"/>
              </a:lnSpc>
              <a:buNone/>
              <a:defRPr i="1">
                <a:latin typeface="+mn-lt"/>
              </a:defRPr>
            </a:lvl4pPr>
            <a:lvl5pPr marL="1447728" indent="0">
              <a:lnSpc>
                <a:spcPct val="100000"/>
              </a:lnSpc>
              <a:buNone/>
              <a:defRPr i="1">
                <a:latin typeface="+mn-lt"/>
              </a:defRPr>
            </a:lvl5pPr>
          </a:lstStyle>
          <a:p>
            <a:pPr lvl="0"/>
            <a:r>
              <a:rPr lang="en-US" dirty="0"/>
              <a:t>Optional Subhead here</a:t>
            </a:r>
          </a:p>
        </p:txBody>
      </p:sp>
      <p:pic>
        <p:nvPicPr>
          <p:cNvPr id="16" name="Graphic 15">
            <a:extLst>
              <a:ext uri="{FF2B5EF4-FFF2-40B4-BE49-F238E27FC236}">
                <a16:creationId xmlns:a16="http://schemas.microsoft.com/office/drawing/2014/main" id="{29BA6BCF-2F1A-8443-A8DC-13CF462899A6}"/>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60227" t="19283" r="-18229" b="-22843"/>
          <a:stretch/>
        </p:blipFill>
        <p:spPr>
          <a:xfrm rot="5400000">
            <a:off x="2778845" y="-5024034"/>
            <a:ext cx="13816508" cy="12901355"/>
          </a:xfrm>
          <a:prstGeom prst="rect">
            <a:avLst/>
          </a:prstGeom>
        </p:spPr>
      </p:pic>
      <p:pic>
        <p:nvPicPr>
          <p:cNvPr id="9" name="Picture 8">
            <a:extLst>
              <a:ext uri="{FF2B5EF4-FFF2-40B4-BE49-F238E27FC236}">
                <a16:creationId xmlns:a16="http://schemas.microsoft.com/office/drawing/2014/main" id="{F28021FC-6CE9-D549-BE7A-5D94B0888C2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47215" y="405152"/>
            <a:ext cx="1303821" cy="1303821"/>
          </a:xfrm>
          <a:prstGeom prst="rect">
            <a:avLst/>
          </a:prstGeom>
        </p:spPr>
      </p:pic>
    </p:spTree>
    <p:extLst>
      <p:ext uri="{BB962C8B-B14F-4D97-AF65-F5344CB8AC3E}">
        <p14:creationId xmlns:p14="http://schemas.microsoft.com/office/powerpoint/2010/main" val="3266065022"/>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160" userDrawn="1">
          <p15:clr>
            <a:srgbClr val="FBAE40"/>
          </p15:clr>
        </p15:guide>
        <p15:guide id="2" pos="352"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over – Navy">
    <p:bg>
      <p:bgPr>
        <a:solidFill>
          <a:schemeClr val="accent2"/>
        </a:solidFill>
        <a:effectLst/>
      </p:bgPr>
    </p:bg>
    <p:spTree>
      <p:nvGrpSpPr>
        <p:cNvPr id="1" name=""/>
        <p:cNvGrpSpPr/>
        <p:nvPr/>
      </p:nvGrpSpPr>
      <p:grpSpPr>
        <a:xfrm>
          <a:off x="0" y="0"/>
          <a:ext cx="0" cy="0"/>
          <a:chOff x="0" y="0"/>
          <a:chExt cx="0" cy="0"/>
        </a:xfrm>
      </p:grpSpPr>
      <p:sp>
        <p:nvSpPr>
          <p:cNvPr id="15" name="Date Placeholder 4"/>
          <p:cNvSpPr>
            <a:spLocks noGrp="1"/>
          </p:cNvSpPr>
          <p:nvPr>
            <p:ph type="dt" sz="half" idx="2"/>
          </p:nvPr>
        </p:nvSpPr>
        <p:spPr>
          <a:xfrm>
            <a:off x="425600" y="6178905"/>
            <a:ext cx="2567117" cy="238607"/>
          </a:xfrm>
          <a:prstGeom prst="rect">
            <a:avLst/>
          </a:prstGeom>
        </p:spPr>
        <p:txBody>
          <a:bodyPr vert="horz" wrap="square" lIns="91440" tIns="0" rIns="91440" bIns="0" rtlCol="0" anchor="b" anchorCtr="0">
            <a:noAutofit/>
          </a:bodyPr>
          <a:lstStyle>
            <a:lvl1pPr algn="l">
              <a:defRPr sz="1600" b="0" i="0">
                <a:solidFill>
                  <a:schemeClr val="tx1"/>
                </a:solidFill>
                <a:latin typeface="Arial" panose="020B0604020202020204" pitchFamily="34" charset="0"/>
                <a:cs typeface="Arial" panose="020B0604020202020204" pitchFamily="34" charset="0"/>
              </a:defRPr>
            </a:lvl1pPr>
          </a:lstStyle>
          <a:p>
            <a:endParaRPr lang="en-US" dirty="0"/>
          </a:p>
        </p:txBody>
      </p:sp>
      <p:sp>
        <p:nvSpPr>
          <p:cNvPr id="8" name="Text Placeholder 2"/>
          <p:cNvSpPr>
            <a:spLocks noGrp="1"/>
          </p:cNvSpPr>
          <p:nvPr>
            <p:ph type="body" sz="quarter" idx="10" hasCustomPrompt="1"/>
          </p:nvPr>
        </p:nvSpPr>
        <p:spPr>
          <a:xfrm>
            <a:off x="423461" y="5493355"/>
            <a:ext cx="5588615"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2133" b="0" i="0" baseline="0" dirty="0" smtClean="0">
                <a:solidFill>
                  <a:schemeClr val="tx1"/>
                </a:solidFill>
                <a:cs typeface="Arial" panose="020B0604020202020204" pitchFamily="34" charset="0"/>
              </a:defRPr>
            </a:lvl1pPr>
            <a:lvl2pPr>
              <a:defRPr lang="en-US" sz="2400" dirty="0" smtClean="0">
                <a:latin typeface="+mn-lt"/>
              </a:defRPr>
            </a:lvl2pPr>
            <a:lvl3pPr>
              <a:defRPr lang="en-US" sz="2400" dirty="0" smtClean="0">
                <a:latin typeface="+mn-lt"/>
              </a:defRPr>
            </a:lvl3pPr>
            <a:lvl4pPr>
              <a:defRPr lang="en-US" sz="2400" dirty="0" smtClean="0">
                <a:latin typeface="+mn-lt"/>
              </a:defRPr>
            </a:lvl4pPr>
            <a:lvl5pPr>
              <a:defRPr lang="en-US" sz="2400" dirty="0">
                <a:latin typeface="+mn-lt"/>
              </a:defRPr>
            </a:lvl5pPr>
          </a:lstStyle>
          <a:p>
            <a:pPr marL="0" lvl="0"/>
            <a:r>
              <a:rPr lang="en-US" dirty="0"/>
              <a:t>Presenter’s Name</a:t>
            </a:r>
          </a:p>
        </p:txBody>
      </p:sp>
      <p:sp>
        <p:nvSpPr>
          <p:cNvPr id="10" name="Title 15">
            <a:extLst>
              <a:ext uri="{FF2B5EF4-FFF2-40B4-BE49-F238E27FC236}">
                <a16:creationId xmlns:a16="http://schemas.microsoft.com/office/drawing/2014/main" id="{65B08227-3138-BB41-8E3C-35CA4778CC1D}"/>
              </a:ext>
            </a:extLst>
          </p:cNvPr>
          <p:cNvSpPr>
            <a:spLocks noGrp="1"/>
          </p:cNvSpPr>
          <p:nvPr>
            <p:ph type="title" hasCustomPrompt="1"/>
          </p:nvPr>
        </p:nvSpPr>
        <p:spPr>
          <a:xfrm>
            <a:off x="449951" y="1891791"/>
            <a:ext cx="8583213" cy="1749284"/>
          </a:xfrm>
        </p:spPr>
        <p:txBody>
          <a:bodyPr anchor="b">
            <a:noAutofit/>
          </a:bodyPr>
          <a:lstStyle>
            <a:lvl1pPr>
              <a:defRPr sz="4800" b="0" i="0" baseline="0">
                <a:solidFill>
                  <a:schemeClr val="tx1"/>
                </a:solidFill>
                <a:latin typeface="+mj-lt"/>
              </a:defRPr>
            </a:lvl1pPr>
          </a:lstStyle>
          <a:p>
            <a:r>
              <a:rPr lang="en-US" dirty="0"/>
              <a:t>Title Here</a:t>
            </a:r>
          </a:p>
        </p:txBody>
      </p:sp>
      <p:sp>
        <p:nvSpPr>
          <p:cNvPr id="12" name="Text Placeholder 3">
            <a:extLst>
              <a:ext uri="{FF2B5EF4-FFF2-40B4-BE49-F238E27FC236}">
                <a16:creationId xmlns:a16="http://schemas.microsoft.com/office/drawing/2014/main" id="{E34A4266-EC7F-FD4B-9C3E-81E7A2295184}"/>
              </a:ext>
            </a:extLst>
          </p:cNvPr>
          <p:cNvSpPr>
            <a:spLocks noGrp="1"/>
          </p:cNvSpPr>
          <p:nvPr>
            <p:ph type="body" sz="quarter" idx="15" hasCustomPrompt="1"/>
          </p:nvPr>
        </p:nvSpPr>
        <p:spPr>
          <a:xfrm>
            <a:off x="454775" y="3755929"/>
            <a:ext cx="8576975" cy="677627"/>
          </a:xfrm>
          <a:prstGeom prst="rect">
            <a:avLst/>
          </a:prstGeom>
        </p:spPr>
        <p:txBody>
          <a:bodyPr>
            <a:noAutofit/>
          </a:bodyPr>
          <a:lstStyle>
            <a:lvl1pPr marL="0" indent="0" algn="l">
              <a:lnSpc>
                <a:spcPct val="100000"/>
              </a:lnSpc>
              <a:buNone/>
              <a:defRPr sz="2133" b="0" i="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marL="306900" indent="0">
              <a:lnSpc>
                <a:spcPct val="100000"/>
              </a:lnSpc>
              <a:buNone/>
              <a:defRPr i="1">
                <a:latin typeface="+mn-lt"/>
              </a:defRPr>
            </a:lvl2pPr>
            <a:lvl3pPr marL="687881" indent="0">
              <a:lnSpc>
                <a:spcPct val="100000"/>
              </a:lnSpc>
              <a:buNone/>
              <a:defRPr i="1">
                <a:latin typeface="+mn-lt"/>
              </a:defRPr>
            </a:lvl3pPr>
            <a:lvl4pPr marL="1066747" indent="0">
              <a:lnSpc>
                <a:spcPct val="100000"/>
              </a:lnSpc>
              <a:buNone/>
              <a:defRPr i="1">
                <a:latin typeface="+mn-lt"/>
              </a:defRPr>
            </a:lvl4pPr>
            <a:lvl5pPr marL="1447728" indent="0">
              <a:lnSpc>
                <a:spcPct val="100000"/>
              </a:lnSpc>
              <a:buNone/>
              <a:defRPr i="1">
                <a:latin typeface="+mn-lt"/>
              </a:defRPr>
            </a:lvl5pPr>
          </a:lstStyle>
          <a:p>
            <a:pPr lvl="0"/>
            <a:r>
              <a:rPr lang="en-US" dirty="0"/>
              <a:t>Optional Subhead here</a:t>
            </a:r>
          </a:p>
        </p:txBody>
      </p:sp>
      <p:pic>
        <p:nvPicPr>
          <p:cNvPr id="13" name="Picture 12" descr="Background pattern&#10;&#10;Description automatically generated">
            <a:extLst>
              <a:ext uri="{FF2B5EF4-FFF2-40B4-BE49-F238E27FC236}">
                <a16:creationId xmlns:a16="http://schemas.microsoft.com/office/drawing/2014/main" id="{8A9B26ED-91EB-374C-A70F-3562EDE10CB7}"/>
              </a:ext>
            </a:extLst>
          </p:cNvPr>
          <p:cNvPicPr>
            <a:picLocks noChangeAspect="1"/>
          </p:cNvPicPr>
          <p:nvPr userDrawn="1"/>
        </p:nvPicPr>
        <p:blipFill rotWithShape="1">
          <a:blip r:embed="rId2" cstate="screen">
            <a:alphaModFix amt="25000"/>
            <a:extLst>
              <a:ext uri="{28A0092B-C50C-407E-A947-70E740481C1C}">
                <a14:useLocalDpi xmlns:a14="http://schemas.microsoft.com/office/drawing/2010/main"/>
              </a:ext>
            </a:extLst>
          </a:blip>
          <a:srcRect b="-8148"/>
          <a:stretch/>
        </p:blipFill>
        <p:spPr>
          <a:xfrm rot="10800000">
            <a:off x="3217767" y="83425"/>
            <a:ext cx="8974236" cy="2612705"/>
          </a:xfrm>
          <a:prstGeom prst="rect">
            <a:avLst/>
          </a:prstGeom>
        </p:spPr>
      </p:pic>
      <p:pic>
        <p:nvPicPr>
          <p:cNvPr id="9" name="Picture 8">
            <a:extLst>
              <a:ext uri="{FF2B5EF4-FFF2-40B4-BE49-F238E27FC236}">
                <a16:creationId xmlns:a16="http://schemas.microsoft.com/office/drawing/2014/main" id="{F7AD5338-76BD-4C47-9834-F2629B5325E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47215" y="405152"/>
            <a:ext cx="1303821" cy="1303821"/>
          </a:xfrm>
          <a:prstGeom prst="rect">
            <a:avLst/>
          </a:prstGeom>
        </p:spPr>
      </p:pic>
    </p:spTree>
    <p:extLst>
      <p:ext uri="{BB962C8B-B14F-4D97-AF65-F5344CB8AC3E}">
        <p14:creationId xmlns:p14="http://schemas.microsoft.com/office/powerpoint/2010/main" val="228618032"/>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160" userDrawn="1">
          <p15:clr>
            <a:srgbClr val="FBAE40"/>
          </p15:clr>
        </p15:guide>
        <p15:guide id="2" pos="352"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over – Navy">
    <p:bg>
      <p:bgPr>
        <a:solidFill>
          <a:schemeClr val="tx2"/>
        </a:solidFill>
        <a:effectLst/>
      </p:bgPr>
    </p:bg>
    <p:spTree>
      <p:nvGrpSpPr>
        <p:cNvPr id="1" name=""/>
        <p:cNvGrpSpPr/>
        <p:nvPr/>
      </p:nvGrpSpPr>
      <p:grpSpPr>
        <a:xfrm>
          <a:off x="0" y="0"/>
          <a:ext cx="0" cy="0"/>
          <a:chOff x="0" y="0"/>
          <a:chExt cx="0" cy="0"/>
        </a:xfrm>
      </p:grpSpPr>
      <p:sp>
        <p:nvSpPr>
          <p:cNvPr id="15" name="Date Placeholder 4"/>
          <p:cNvSpPr>
            <a:spLocks noGrp="1"/>
          </p:cNvSpPr>
          <p:nvPr>
            <p:ph type="dt" sz="half" idx="2"/>
          </p:nvPr>
        </p:nvSpPr>
        <p:spPr>
          <a:xfrm>
            <a:off x="425600" y="6178905"/>
            <a:ext cx="2567117" cy="238607"/>
          </a:xfrm>
          <a:prstGeom prst="rect">
            <a:avLst/>
          </a:prstGeom>
        </p:spPr>
        <p:txBody>
          <a:bodyPr vert="horz" wrap="square" lIns="91440" tIns="0" rIns="91440" bIns="0" rtlCol="0" anchor="b" anchorCtr="0">
            <a:noAutofit/>
          </a:bodyPr>
          <a:lstStyle>
            <a:lvl1pPr algn="l">
              <a:defRPr sz="1600" b="0" i="0">
                <a:solidFill>
                  <a:schemeClr val="bg2"/>
                </a:solidFill>
                <a:latin typeface="Arial" panose="020B0604020202020204" pitchFamily="34" charset="0"/>
                <a:cs typeface="Arial" panose="020B0604020202020204" pitchFamily="34" charset="0"/>
              </a:defRPr>
            </a:lvl1pPr>
          </a:lstStyle>
          <a:p>
            <a:endParaRPr lang="en-US" dirty="0"/>
          </a:p>
        </p:txBody>
      </p:sp>
      <p:sp>
        <p:nvSpPr>
          <p:cNvPr id="8" name="Text Placeholder 2"/>
          <p:cNvSpPr>
            <a:spLocks noGrp="1"/>
          </p:cNvSpPr>
          <p:nvPr>
            <p:ph type="body" sz="quarter" idx="10" hasCustomPrompt="1"/>
          </p:nvPr>
        </p:nvSpPr>
        <p:spPr>
          <a:xfrm>
            <a:off x="423461" y="5493355"/>
            <a:ext cx="5588615"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2133" b="0" i="0" baseline="0" dirty="0" smtClean="0">
                <a:solidFill>
                  <a:schemeClr val="bg2"/>
                </a:solidFill>
                <a:cs typeface="Arial" panose="020B0604020202020204" pitchFamily="34" charset="0"/>
              </a:defRPr>
            </a:lvl1pPr>
            <a:lvl2pPr>
              <a:defRPr lang="en-US" sz="2400" dirty="0" smtClean="0">
                <a:latin typeface="+mn-lt"/>
              </a:defRPr>
            </a:lvl2pPr>
            <a:lvl3pPr>
              <a:defRPr lang="en-US" sz="2400" dirty="0" smtClean="0">
                <a:latin typeface="+mn-lt"/>
              </a:defRPr>
            </a:lvl3pPr>
            <a:lvl4pPr>
              <a:defRPr lang="en-US" sz="2400" dirty="0" smtClean="0">
                <a:latin typeface="+mn-lt"/>
              </a:defRPr>
            </a:lvl4pPr>
            <a:lvl5pPr>
              <a:defRPr lang="en-US" sz="2400" dirty="0">
                <a:latin typeface="+mn-lt"/>
              </a:defRPr>
            </a:lvl5pPr>
          </a:lstStyle>
          <a:p>
            <a:pPr marL="0" lvl="0"/>
            <a:r>
              <a:rPr lang="en-US" dirty="0"/>
              <a:t>Presenter’s Name</a:t>
            </a:r>
          </a:p>
        </p:txBody>
      </p:sp>
      <p:sp>
        <p:nvSpPr>
          <p:cNvPr id="10" name="Title 15">
            <a:extLst>
              <a:ext uri="{FF2B5EF4-FFF2-40B4-BE49-F238E27FC236}">
                <a16:creationId xmlns:a16="http://schemas.microsoft.com/office/drawing/2014/main" id="{65B08227-3138-BB41-8E3C-35CA4778CC1D}"/>
              </a:ext>
            </a:extLst>
          </p:cNvPr>
          <p:cNvSpPr>
            <a:spLocks noGrp="1"/>
          </p:cNvSpPr>
          <p:nvPr>
            <p:ph type="title" hasCustomPrompt="1"/>
          </p:nvPr>
        </p:nvSpPr>
        <p:spPr>
          <a:xfrm>
            <a:off x="449951" y="1891791"/>
            <a:ext cx="8583213" cy="1749284"/>
          </a:xfrm>
        </p:spPr>
        <p:txBody>
          <a:bodyPr anchor="b">
            <a:noAutofit/>
          </a:bodyPr>
          <a:lstStyle>
            <a:lvl1pPr>
              <a:defRPr sz="4800" b="0" i="0" baseline="0">
                <a:solidFill>
                  <a:schemeClr val="bg2"/>
                </a:solidFill>
                <a:latin typeface="+mj-lt"/>
              </a:defRPr>
            </a:lvl1pPr>
          </a:lstStyle>
          <a:p>
            <a:r>
              <a:rPr lang="en-US" dirty="0"/>
              <a:t>Title Here</a:t>
            </a:r>
          </a:p>
        </p:txBody>
      </p:sp>
      <p:sp>
        <p:nvSpPr>
          <p:cNvPr id="12" name="Text Placeholder 3">
            <a:extLst>
              <a:ext uri="{FF2B5EF4-FFF2-40B4-BE49-F238E27FC236}">
                <a16:creationId xmlns:a16="http://schemas.microsoft.com/office/drawing/2014/main" id="{E34A4266-EC7F-FD4B-9C3E-81E7A2295184}"/>
              </a:ext>
            </a:extLst>
          </p:cNvPr>
          <p:cNvSpPr>
            <a:spLocks noGrp="1"/>
          </p:cNvSpPr>
          <p:nvPr>
            <p:ph type="body" sz="quarter" idx="15" hasCustomPrompt="1"/>
          </p:nvPr>
        </p:nvSpPr>
        <p:spPr>
          <a:xfrm>
            <a:off x="454775" y="3755929"/>
            <a:ext cx="8576975" cy="677627"/>
          </a:xfrm>
          <a:prstGeom prst="rect">
            <a:avLst/>
          </a:prstGeom>
        </p:spPr>
        <p:txBody>
          <a:bodyPr>
            <a:noAutofit/>
          </a:bodyPr>
          <a:lstStyle>
            <a:lvl1pPr marL="0" indent="0" algn="l">
              <a:lnSpc>
                <a:spcPct val="100000"/>
              </a:lnSpc>
              <a:buNone/>
              <a:defRPr sz="2133" b="0" i="0">
                <a:solidFill>
                  <a:schemeClr val="bg2"/>
                </a:solidFill>
                <a:latin typeface="Arial" panose="020B0604020202020204" pitchFamily="34" charset="0"/>
                <a:ea typeface="Helvetica Neue" panose="02000503000000020004" pitchFamily="2" charset="0"/>
                <a:cs typeface="Arial" panose="020B0604020202020204" pitchFamily="34" charset="0"/>
              </a:defRPr>
            </a:lvl1pPr>
            <a:lvl2pPr marL="306900" indent="0">
              <a:lnSpc>
                <a:spcPct val="100000"/>
              </a:lnSpc>
              <a:buNone/>
              <a:defRPr i="1">
                <a:latin typeface="+mn-lt"/>
              </a:defRPr>
            </a:lvl2pPr>
            <a:lvl3pPr marL="687881" indent="0">
              <a:lnSpc>
                <a:spcPct val="100000"/>
              </a:lnSpc>
              <a:buNone/>
              <a:defRPr i="1">
                <a:latin typeface="+mn-lt"/>
              </a:defRPr>
            </a:lvl3pPr>
            <a:lvl4pPr marL="1066747" indent="0">
              <a:lnSpc>
                <a:spcPct val="100000"/>
              </a:lnSpc>
              <a:buNone/>
              <a:defRPr i="1">
                <a:latin typeface="+mn-lt"/>
              </a:defRPr>
            </a:lvl4pPr>
            <a:lvl5pPr marL="1447728" indent="0">
              <a:lnSpc>
                <a:spcPct val="100000"/>
              </a:lnSpc>
              <a:buNone/>
              <a:defRPr i="1">
                <a:latin typeface="+mn-lt"/>
              </a:defRPr>
            </a:lvl5pPr>
          </a:lstStyle>
          <a:p>
            <a:pPr lvl="0"/>
            <a:r>
              <a:rPr lang="en-US" dirty="0"/>
              <a:t>Optional Subhead here</a:t>
            </a:r>
          </a:p>
        </p:txBody>
      </p:sp>
      <p:pic>
        <p:nvPicPr>
          <p:cNvPr id="14" name="Picture 13">
            <a:extLst>
              <a:ext uri="{FF2B5EF4-FFF2-40B4-BE49-F238E27FC236}">
                <a16:creationId xmlns:a16="http://schemas.microsoft.com/office/drawing/2014/main" id="{D478ACD5-01D7-EA49-A1A8-0D5AC50A0B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9575" y="407827"/>
            <a:ext cx="1332975" cy="1332612"/>
          </a:xfrm>
          <a:prstGeom prst="rect">
            <a:avLst/>
          </a:prstGeom>
        </p:spPr>
      </p:pic>
      <p:sp>
        <p:nvSpPr>
          <p:cNvPr id="18" name="Freeform 77">
            <a:extLst>
              <a:ext uri="{FF2B5EF4-FFF2-40B4-BE49-F238E27FC236}">
                <a16:creationId xmlns:a16="http://schemas.microsoft.com/office/drawing/2014/main" id="{09D6DA44-3D41-5E45-80B2-97B2B0E76C11}"/>
              </a:ext>
            </a:extLst>
          </p:cNvPr>
          <p:cNvSpPr>
            <a:spLocks/>
          </p:cNvSpPr>
          <p:nvPr userDrawn="1"/>
        </p:nvSpPr>
        <p:spPr bwMode="auto">
          <a:xfrm>
            <a:off x="11190818" y="6400801"/>
            <a:ext cx="641349" cy="308099"/>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bg2"/>
          </a:solidFill>
          <a:ln>
            <a:noFill/>
          </a:ln>
        </p:spPr>
        <p:txBody>
          <a:bodyPr vert="horz" wrap="square" lIns="121920" tIns="60960" rIns="121920" bIns="60960" numCol="1" anchor="t" anchorCtr="0" compatLnSpc="1">
            <a:prstTxWarp prst="textNoShape">
              <a:avLst/>
            </a:prstTxWarp>
          </a:bodyPr>
          <a:lstStyle/>
          <a:p>
            <a:endParaRPr lang="en-US" sz="2400" b="0" i="0" dirty="0">
              <a:latin typeface="Arial" panose="020B0604020202020204" pitchFamily="34" charset="0"/>
              <a:ea typeface="Helvetica Neue" panose="02000503000000020004" pitchFamily="2" charset="0"/>
              <a:cs typeface="Arial" panose="020B0604020202020204" pitchFamily="34" charset="0"/>
            </a:endParaRPr>
          </a:p>
        </p:txBody>
      </p:sp>
      <p:pic>
        <p:nvPicPr>
          <p:cNvPr id="2" name="Picture 1">
            <a:extLst>
              <a:ext uri="{FF2B5EF4-FFF2-40B4-BE49-F238E27FC236}">
                <a16:creationId xmlns:a16="http://schemas.microsoft.com/office/drawing/2014/main" id="{504723CD-1F5B-804C-A079-FE3D1017AF2B}"/>
              </a:ext>
            </a:extLst>
          </p:cNvPr>
          <p:cNvPicPr>
            <a:picLocks noChangeAspect="1"/>
          </p:cNvPicPr>
          <p:nvPr userDrawn="1"/>
        </p:nvPicPr>
        <p:blipFill rotWithShape="1">
          <a:blip r:embed="rId3" cstate="screen">
            <a:alphaModFix amt="45000"/>
            <a:extLst>
              <a:ext uri="{28A0092B-C50C-407E-A947-70E740481C1C}">
                <a14:useLocalDpi xmlns:a14="http://schemas.microsoft.com/office/drawing/2010/main"/>
              </a:ext>
            </a:extLst>
          </a:blip>
          <a:srcRect r="32084"/>
          <a:stretch/>
        </p:blipFill>
        <p:spPr>
          <a:xfrm>
            <a:off x="2992717" y="244782"/>
            <a:ext cx="9199283" cy="2249132"/>
          </a:xfrm>
          <a:prstGeom prst="rect">
            <a:avLst/>
          </a:prstGeom>
        </p:spPr>
      </p:pic>
    </p:spTree>
    <p:extLst>
      <p:ext uri="{BB962C8B-B14F-4D97-AF65-F5344CB8AC3E}">
        <p14:creationId xmlns:p14="http://schemas.microsoft.com/office/powerpoint/2010/main" val="251398422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160" userDrawn="1">
          <p15:clr>
            <a:srgbClr val="FBAE40"/>
          </p15:clr>
        </p15:guide>
        <p15:guide id="2" pos="352"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vl1pPr>
          </a:lstStyle>
          <a:p>
            <a:r>
              <a:rPr lang="en-US"/>
              <a:t>Session 3: Motivation and Making Change</a:t>
            </a:r>
            <a:endParaRPr lang="en-US" dirty="0"/>
          </a:p>
        </p:txBody>
      </p:sp>
      <p:sp>
        <p:nvSpPr>
          <p:cNvPr id="14" name="Slide Number Placeholder 13"/>
          <p:cNvSpPr>
            <a:spLocks noGrp="1"/>
          </p:cNvSpPr>
          <p:nvPr>
            <p:ph type="sldNum" sz="quarter" idx="13"/>
          </p:nvPr>
        </p:nvSpPr>
        <p:spPr/>
        <p:txBody>
          <a:bodyPr/>
          <a:lstStyle>
            <a:lvl1pPr>
              <a:defRPr b="0" i="0"/>
            </a:lvl1pPr>
          </a:lstStyle>
          <a:p>
            <a:fld id="{7BCC8D0D-EAEC-449D-9161-023DFF90F2E2}" type="slidenum">
              <a:rPr lang="en-US" smtClean="0"/>
              <a:pPr/>
              <a:t>‹#›</a:t>
            </a:fld>
            <a:endParaRPr lang="en-US" dirty="0"/>
          </a:p>
        </p:txBody>
      </p:sp>
      <p:sp>
        <p:nvSpPr>
          <p:cNvPr id="16" name="Title 15"/>
          <p:cNvSpPr>
            <a:spLocks noGrp="1"/>
          </p:cNvSpPr>
          <p:nvPr>
            <p:ph type="title" hasCustomPrompt="1"/>
          </p:nvPr>
        </p:nvSpPr>
        <p:spPr>
          <a:xfrm>
            <a:off x="604780" y="425002"/>
            <a:ext cx="10898107" cy="611449"/>
          </a:xfrm>
          <a:prstGeom prst="rect">
            <a:avLst/>
          </a:prstGeom>
        </p:spPr>
        <p:txBody>
          <a:bodyPr anchor="b">
            <a:noAutofit/>
          </a:bodyPr>
          <a:lstStyle>
            <a:lvl1pPr>
              <a:defRPr sz="4800" b="0" i="0">
                <a:latin typeface="Garamond" panose="02020404030301010803" pitchFamily="18" charset="0"/>
                <a:ea typeface="Helvetica Neue" panose="02000503000000020004" pitchFamily="2" charset="0"/>
                <a:cs typeface="Arial" panose="020B0604020202020204" pitchFamily="34" charset="0"/>
              </a:defRPr>
            </a:lvl1pPr>
          </a:lstStyle>
          <a:p>
            <a:r>
              <a:rPr lang="en-US" dirty="0"/>
              <a:t>Slide Title Here</a:t>
            </a:r>
          </a:p>
        </p:txBody>
      </p:sp>
      <p:sp>
        <p:nvSpPr>
          <p:cNvPr id="4" name="Text Placeholder 3"/>
          <p:cNvSpPr>
            <a:spLocks noGrp="1"/>
          </p:cNvSpPr>
          <p:nvPr>
            <p:ph type="body" sz="quarter" idx="15" hasCustomPrompt="1"/>
          </p:nvPr>
        </p:nvSpPr>
        <p:spPr>
          <a:xfrm>
            <a:off x="609603" y="927655"/>
            <a:ext cx="10893285" cy="477079"/>
          </a:xfrm>
          <a:prstGeom prst="rect">
            <a:avLst/>
          </a:prstGeom>
        </p:spPr>
        <p:txBody>
          <a:bodyPr>
            <a:noAutofit/>
          </a:bodyPr>
          <a:lstStyle>
            <a:lvl1pPr marL="0" indent="0">
              <a:lnSpc>
                <a:spcPct val="100000"/>
              </a:lnSpc>
              <a:buNone/>
              <a:defRPr sz="2400" b="0" i="0">
                <a:latin typeface="Arial" panose="020B0604020202020204" pitchFamily="34" charset="0"/>
              </a:defRPr>
            </a:lvl1pPr>
            <a:lvl2pPr marL="306900" indent="0">
              <a:lnSpc>
                <a:spcPct val="100000"/>
              </a:lnSpc>
              <a:buNone/>
              <a:defRPr i="1">
                <a:latin typeface="+mn-lt"/>
              </a:defRPr>
            </a:lvl2pPr>
            <a:lvl3pPr marL="687881" indent="0">
              <a:lnSpc>
                <a:spcPct val="100000"/>
              </a:lnSpc>
              <a:buNone/>
              <a:defRPr i="1">
                <a:latin typeface="+mn-lt"/>
              </a:defRPr>
            </a:lvl3pPr>
            <a:lvl4pPr marL="1066747" indent="0">
              <a:lnSpc>
                <a:spcPct val="100000"/>
              </a:lnSpc>
              <a:buNone/>
              <a:defRPr i="1">
                <a:latin typeface="+mn-lt"/>
              </a:defRPr>
            </a:lvl4pPr>
            <a:lvl5pPr marL="1447728"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612914" y="1868557"/>
            <a:ext cx="10850220" cy="3909393"/>
          </a:xfrm>
          <a:prstGeom prst="rect">
            <a:avLst/>
          </a:prstGeom>
        </p:spPr>
        <p:txBody>
          <a:bodyPr vert="horz" lIns="91440" tIns="45720" rIns="91440" bIns="45720" rtlCol="0">
            <a:noAutofit/>
          </a:bodyPr>
          <a:lstStyle>
            <a:lvl1pPr>
              <a:buClr>
                <a:schemeClr val="accent1"/>
              </a:buClr>
              <a:defRPr b="0" i="0"/>
            </a:lvl1pPr>
            <a:lvl2pPr>
              <a:buClr>
                <a:schemeClr val="tx1"/>
              </a:buClr>
              <a:defRPr b="0" i="0"/>
            </a:lvl2pPr>
            <a:lvl3pPr>
              <a:buClr>
                <a:schemeClr val="accent1"/>
              </a:buClr>
              <a:defRPr b="0" i="0"/>
            </a:lvl3pPr>
            <a:lvl4pPr>
              <a:buClr>
                <a:schemeClr val="tx1"/>
              </a:buClr>
              <a:defRPr b="0" i="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27521621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vl1pPr>
          </a:lstStyle>
          <a:p>
            <a:r>
              <a:rPr lang="en-US"/>
              <a:t>Session 3: Motivation and Making Change</a:t>
            </a:r>
            <a:endParaRPr lang="en-US" dirty="0"/>
          </a:p>
        </p:txBody>
      </p:sp>
      <p:sp>
        <p:nvSpPr>
          <p:cNvPr id="14" name="Slide Number Placeholder 13"/>
          <p:cNvSpPr>
            <a:spLocks noGrp="1"/>
          </p:cNvSpPr>
          <p:nvPr>
            <p:ph type="sldNum" sz="quarter" idx="13"/>
          </p:nvPr>
        </p:nvSpPr>
        <p:spPr/>
        <p:txBody>
          <a:bodyPr/>
          <a:lstStyle>
            <a:lvl1pPr>
              <a:defRPr b="0" i="0"/>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37557461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Blue">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212035" y="5764696"/>
            <a:ext cx="11979965" cy="1093304"/>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2133" b="0" i="0" dirty="0" err="1">
              <a:solidFill>
                <a:schemeClr val="bg1"/>
              </a:solidFill>
              <a:latin typeface="Arial" panose="020B0604020202020204" pitchFamily="34" charset="0"/>
            </a:endParaRPr>
          </a:p>
        </p:txBody>
      </p:sp>
      <p:sp>
        <p:nvSpPr>
          <p:cNvPr id="14" name="Title 15"/>
          <p:cNvSpPr>
            <a:spLocks noGrp="1"/>
          </p:cNvSpPr>
          <p:nvPr>
            <p:ph type="title" hasCustomPrompt="1"/>
          </p:nvPr>
        </p:nvSpPr>
        <p:spPr>
          <a:xfrm>
            <a:off x="398935" y="2504663"/>
            <a:ext cx="8188479" cy="1749284"/>
          </a:xfrm>
        </p:spPr>
        <p:txBody>
          <a:bodyPr anchor="b">
            <a:noAutofit/>
          </a:bodyPr>
          <a:lstStyle>
            <a:lvl1pPr>
              <a:defRPr sz="4800" b="0" i="0" baseline="0">
                <a:solidFill>
                  <a:schemeClr val="tx1"/>
                </a:solidFill>
                <a:latin typeface="Garamond" panose="02020404030301010803" pitchFamily="18" charset="0"/>
                <a:ea typeface="Helvetica Neue" panose="02000503000000020004" pitchFamily="2" charset="0"/>
                <a:cs typeface="Arial" panose="020B0604020202020204" pitchFamily="34" charset="0"/>
              </a:defRPr>
            </a:lvl1pPr>
          </a:lstStyle>
          <a:p>
            <a:r>
              <a:rPr lang="en-US" dirty="0"/>
              <a:t>Title Here</a:t>
            </a:r>
          </a:p>
        </p:txBody>
      </p:sp>
      <p:sp>
        <p:nvSpPr>
          <p:cNvPr id="15" name="Date Placeholder 4"/>
          <p:cNvSpPr>
            <a:spLocks noGrp="1"/>
          </p:cNvSpPr>
          <p:nvPr>
            <p:ph type="dt" sz="half" idx="2"/>
          </p:nvPr>
        </p:nvSpPr>
        <p:spPr>
          <a:xfrm>
            <a:off x="425600" y="6155226"/>
            <a:ext cx="2567117" cy="238607"/>
          </a:xfrm>
          <a:prstGeom prst="rect">
            <a:avLst/>
          </a:prstGeom>
        </p:spPr>
        <p:txBody>
          <a:bodyPr vert="horz" wrap="square" lIns="91440" tIns="0" rIns="91440" bIns="0" rtlCol="0" anchor="b" anchorCtr="0">
            <a:noAutofit/>
          </a:bodyPr>
          <a:lstStyle>
            <a:lvl1pPr algn="l">
              <a:defRPr sz="1600" b="0" i="0">
                <a:solidFill>
                  <a:schemeClr val="tx1"/>
                </a:solidFill>
                <a:latin typeface="Arial" panose="020B0604020202020204" pitchFamily="34" charset="0"/>
                <a:ea typeface="Helvetica Neue" panose="02000503000000020004" pitchFamily="2" charset="0"/>
                <a:cs typeface="Arial" panose="020B0604020202020204" pitchFamily="34" charset="0"/>
              </a:defRPr>
            </a:lvl1pPr>
          </a:lstStyle>
          <a:p>
            <a:endParaRPr lang="en-US" dirty="0"/>
          </a:p>
        </p:txBody>
      </p:sp>
      <p:sp>
        <p:nvSpPr>
          <p:cNvPr id="17" name="Text Placeholder 3"/>
          <p:cNvSpPr>
            <a:spLocks noGrp="1"/>
          </p:cNvSpPr>
          <p:nvPr>
            <p:ph type="body" sz="quarter" idx="15" hasCustomPrompt="1"/>
          </p:nvPr>
        </p:nvSpPr>
        <p:spPr>
          <a:xfrm>
            <a:off x="403755" y="4246881"/>
            <a:ext cx="8196909" cy="677627"/>
          </a:xfrm>
          <a:prstGeom prst="rect">
            <a:avLst/>
          </a:prstGeom>
        </p:spPr>
        <p:txBody>
          <a:bodyPr>
            <a:noAutofit/>
          </a:bodyPr>
          <a:lstStyle>
            <a:lvl1pPr marL="0" indent="0" algn="l">
              <a:lnSpc>
                <a:spcPct val="100000"/>
              </a:lnSpc>
              <a:buNone/>
              <a:defRPr sz="2133" b="0" i="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marL="306900" indent="0">
              <a:lnSpc>
                <a:spcPct val="100000"/>
              </a:lnSpc>
              <a:buNone/>
              <a:defRPr i="1">
                <a:latin typeface="+mn-lt"/>
              </a:defRPr>
            </a:lvl2pPr>
            <a:lvl3pPr marL="687881" indent="0">
              <a:lnSpc>
                <a:spcPct val="100000"/>
              </a:lnSpc>
              <a:buNone/>
              <a:defRPr i="1">
                <a:latin typeface="+mn-lt"/>
              </a:defRPr>
            </a:lvl3pPr>
            <a:lvl4pPr marL="1066747" indent="0">
              <a:lnSpc>
                <a:spcPct val="100000"/>
              </a:lnSpc>
              <a:buNone/>
              <a:defRPr i="1">
                <a:latin typeface="+mn-lt"/>
              </a:defRPr>
            </a:lvl4pPr>
            <a:lvl5pPr marL="1447728" indent="0">
              <a:lnSpc>
                <a:spcPct val="100000"/>
              </a:lnSpc>
              <a:buNone/>
              <a:defRPr i="1">
                <a:latin typeface="+mn-lt"/>
              </a:defRPr>
            </a:lvl5pPr>
          </a:lstStyle>
          <a:p>
            <a:pPr lvl="0"/>
            <a:r>
              <a:rPr lang="en-US" dirty="0"/>
              <a:t>Optional Subhead here</a:t>
            </a:r>
          </a:p>
        </p:txBody>
      </p:sp>
      <p:sp>
        <p:nvSpPr>
          <p:cNvPr id="10" name="Text Placeholder 2"/>
          <p:cNvSpPr>
            <a:spLocks noGrp="1"/>
          </p:cNvSpPr>
          <p:nvPr>
            <p:ph type="body" sz="quarter" idx="10" hasCustomPrompt="1"/>
          </p:nvPr>
        </p:nvSpPr>
        <p:spPr>
          <a:xfrm>
            <a:off x="423461" y="5469677"/>
            <a:ext cx="5588615"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2133" b="0" i="0" baseline="0" dirty="0" smtClean="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a:defRPr lang="en-US" sz="2400" dirty="0" smtClean="0">
                <a:latin typeface="+mn-lt"/>
              </a:defRPr>
            </a:lvl2pPr>
            <a:lvl3pPr>
              <a:defRPr lang="en-US" sz="2400" dirty="0" smtClean="0">
                <a:latin typeface="+mn-lt"/>
              </a:defRPr>
            </a:lvl3pPr>
            <a:lvl4pPr>
              <a:defRPr lang="en-US" sz="2400" dirty="0" smtClean="0">
                <a:latin typeface="+mn-lt"/>
              </a:defRPr>
            </a:lvl4pPr>
            <a:lvl5pPr>
              <a:defRPr lang="en-US" sz="2400" dirty="0">
                <a:latin typeface="+mn-lt"/>
              </a:defRPr>
            </a:lvl5pPr>
          </a:lstStyle>
          <a:p>
            <a:pPr marL="0" lvl="0"/>
            <a:r>
              <a:rPr lang="en-US" dirty="0"/>
              <a:t>Presenter’s Name</a:t>
            </a:r>
          </a:p>
        </p:txBody>
      </p:sp>
      <p:pic>
        <p:nvPicPr>
          <p:cNvPr id="9" name="Picture 8">
            <a:extLst>
              <a:ext uri="{FF2B5EF4-FFF2-40B4-BE49-F238E27FC236}">
                <a16:creationId xmlns:a16="http://schemas.microsoft.com/office/drawing/2014/main" id="{44418279-066F-DC44-B86B-14E3FAD25D8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70960" y="637901"/>
            <a:ext cx="1729936" cy="1121255"/>
          </a:xfrm>
          <a:prstGeom prst="rect">
            <a:avLst/>
          </a:prstGeom>
        </p:spPr>
      </p:pic>
    </p:spTree>
    <p:extLst>
      <p:ext uri="{BB962C8B-B14F-4D97-AF65-F5344CB8AC3E}">
        <p14:creationId xmlns:p14="http://schemas.microsoft.com/office/powerpoint/2010/main" val="153013394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vl1pPr>
          </a:lstStyle>
          <a:p>
            <a:r>
              <a:rPr lang="en-US"/>
              <a:t>Session 3: Motivation and Making Change</a:t>
            </a:r>
            <a:endParaRPr lang="en-US" dirty="0"/>
          </a:p>
        </p:txBody>
      </p:sp>
      <p:sp>
        <p:nvSpPr>
          <p:cNvPr id="14" name="Slide Number Placeholder 13"/>
          <p:cNvSpPr>
            <a:spLocks noGrp="1"/>
          </p:cNvSpPr>
          <p:nvPr>
            <p:ph type="sldNum" sz="quarter" idx="13"/>
          </p:nvPr>
        </p:nvSpPr>
        <p:spPr/>
        <p:txBody>
          <a:bodyPr/>
          <a:lstStyle>
            <a:lvl1pPr>
              <a:defRPr b="0" i="0"/>
            </a:lvl1pPr>
          </a:lstStyle>
          <a:p>
            <a:fld id="{7BCC8D0D-EAEC-449D-9161-023DFF90F2E2}" type="slidenum">
              <a:rPr lang="en-US" smtClean="0"/>
              <a:pPr/>
              <a:t>‹#›</a:t>
            </a:fld>
            <a:endParaRPr lang="en-US" dirty="0"/>
          </a:p>
        </p:txBody>
      </p:sp>
      <p:sp>
        <p:nvSpPr>
          <p:cNvPr id="5" name="Chart Placeholder 2"/>
          <p:cNvSpPr>
            <a:spLocks noGrp="1"/>
          </p:cNvSpPr>
          <p:nvPr>
            <p:ph type="chart" sz="quarter" idx="14"/>
          </p:nvPr>
        </p:nvSpPr>
        <p:spPr>
          <a:xfrm>
            <a:off x="357813" y="469928"/>
            <a:ext cx="11449876" cy="5297083"/>
          </a:xfrm>
          <a:prstGeom prst="rect">
            <a:avLst/>
          </a:prstGeom>
        </p:spPr>
        <p:txBody>
          <a:bodyPr>
            <a:normAutofit/>
          </a:bodyPr>
          <a:lstStyle>
            <a:lvl1pPr marL="0" indent="0">
              <a:buNone/>
              <a:defRPr b="0" i="0"/>
            </a:lvl1pPr>
          </a:lstStyle>
          <a:p>
            <a:r>
              <a:rPr lang="en-US" dirty="0"/>
              <a:t>Click icon to add chart</a:t>
            </a:r>
          </a:p>
        </p:txBody>
      </p:sp>
    </p:spTree>
    <p:extLst>
      <p:ext uri="{BB962C8B-B14F-4D97-AF65-F5344CB8AC3E}">
        <p14:creationId xmlns:p14="http://schemas.microsoft.com/office/powerpoint/2010/main" val="62892669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vl1pPr>
          </a:lstStyle>
          <a:p>
            <a:r>
              <a:rPr lang="en-US"/>
              <a:t>Session 3: Motivation and Making Change</a:t>
            </a:r>
            <a:endParaRPr lang="en-US" dirty="0"/>
          </a:p>
        </p:txBody>
      </p:sp>
      <p:sp>
        <p:nvSpPr>
          <p:cNvPr id="14" name="Slide Number Placeholder 13"/>
          <p:cNvSpPr>
            <a:spLocks noGrp="1"/>
          </p:cNvSpPr>
          <p:nvPr>
            <p:ph type="sldNum" sz="quarter" idx="13"/>
          </p:nvPr>
        </p:nvSpPr>
        <p:spPr/>
        <p:txBody>
          <a:bodyPr/>
          <a:lstStyle>
            <a:lvl1pPr>
              <a:defRPr b="0" i="0"/>
            </a:lvl1p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604780" y="425002"/>
            <a:ext cx="10898107" cy="611449"/>
          </a:xfrm>
          <a:prstGeom prst="rect">
            <a:avLst/>
          </a:prstGeom>
        </p:spPr>
        <p:txBody>
          <a:bodyPr anchor="b">
            <a:noAutofit/>
          </a:bodyPr>
          <a:lstStyle>
            <a:lvl1pPr>
              <a:defRPr sz="4800" b="0" i="0">
                <a:latin typeface="Garamond" panose="02020404030301010803" pitchFamily="18" charset="0"/>
                <a:ea typeface="Helvetica Neue" panose="02000503000000020004" pitchFamily="2" charset="0"/>
                <a:cs typeface="Arial" panose="020B0604020202020204" pitchFamily="34" charset="0"/>
              </a:defRPr>
            </a:lvl1pPr>
          </a:lstStyle>
          <a:p>
            <a:r>
              <a:rPr lang="en-US" dirty="0"/>
              <a:t>Slide Title Here</a:t>
            </a:r>
          </a:p>
        </p:txBody>
      </p:sp>
      <p:sp>
        <p:nvSpPr>
          <p:cNvPr id="12" name="Text Placeholder 3"/>
          <p:cNvSpPr>
            <a:spLocks noGrp="1"/>
          </p:cNvSpPr>
          <p:nvPr>
            <p:ph type="body" sz="quarter" idx="15" hasCustomPrompt="1"/>
          </p:nvPr>
        </p:nvSpPr>
        <p:spPr>
          <a:xfrm>
            <a:off x="609603" y="927656"/>
            <a:ext cx="10893285" cy="446529"/>
          </a:xfrm>
          <a:prstGeom prst="rect">
            <a:avLst/>
          </a:prstGeom>
        </p:spPr>
        <p:txBody>
          <a:bodyPr>
            <a:noAutofit/>
          </a:bodyPr>
          <a:lstStyle>
            <a:lvl1pPr marL="0" indent="0">
              <a:lnSpc>
                <a:spcPct val="100000"/>
              </a:lnSpc>
              <a:buNone/>
              <a:defRPr sz="2400" b="0" i="0">
                <a:latin typeface="Arial" panose="020B0604020202020204" pitchFamily="34" charset="0"/>
              </a:defRPr>
            </a:lvl1pPr>
            <a:lvl2pPr marL="306900" indent="0">
              <a:lnSpc>
                <a:spcPct val="100000"/>
              </a:lnSpc>
              <a:buNone/>
              <a:defRPr i="1">
                <a:latin typeface="+mn-lt"/>
              </a:defRPr>
            </a:lvl2pPr>
            <a:lvl3pPr marL="687881" indent="0">
              <a:lnSpc>
                <a:spcPct val="100000"/>
              </a:lnSpc>
              <a:buNone/>
              <a:defRPr i="1">
                <a:latin typeface="+mn-lt"/>
              </a:defRPr>
            </a:lvl3pPr>
            <a:lvl4pPr marL="1066747" indent="0">
              <a:lnSpc>
                <a:spcPct val="100000"/>
              </a:lnSpc>
              <a:buNone/>
              <a:defRPr i="1">
                <a:latin typeface="+mn-lt"/>
              </a:defRPr>
            </a:lvl4pPr>
            <a:lvl5pPr marL="1447728"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609233" y="1894326"/>
            <a:ext cx="5102453" cy="3804111"/>
          </a:xfrm>
          <a:prstGeom prst="rect">
            <a:avLst/>
          </a:prstGeom>
        </p:spPr>
        <p:txBody>
          <a:bodyPr/>
          <a:lstStyle>
            <a:lvl1pPr>
              <a:defRPr b="0" i="0"/>
            </a:lvl1pPr>
            <a:lvl2pPr>
              <a:buClr>
                <a:schemeClr val="tx1"/>
              </a:buClr>
              <a:defRPr b="0" i="0"/>
            </a:lvl2pPr>
            <a:lvl3pPr>
              <a:defRPr b="0" i="0"/>
            </a:lvl3pPr>
            <a:lvl4pPr>
              <a:buClr>
                <a:schemeClr val="tx1"/>
              </a:buClr>
              <a:defRPr b="0" i="0"/>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6387182" y="1894326"/>
            <a:ext cx="5102453" cy="3804111"/>
          </a:xfrm>
          <a:prstGeom prst="rect">
            <a:avLst/>
          </a:prstGeom>
        </p:spPr>
        <p:txBody>
          <a:bodyPr/>
          <a:lstStyle>
            <a:lvl1pPr>
              <a:defRPr b="0" i="0"/>
            </a:lvl1pPr>
            <a:lvl2pPr>
              <a:buClr>
                <a:schemeClr val="tx1"/>
              </a:buClr>
              <a:defRPr b="0" i="0"/>
            </a:lvl2pPr>
            <a:lvl3pPr>
              <a:defRPr b="0" i="0"/>
            </a:lvl3pPr>
            <a:lvl4pPr>
              <a:buClr>
                <a:schemeClr val="tx1"/>
              </a:buClr>
              <a:defRPr b="0" i="0"/>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94881879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vl1pPr>
          </a:lstStyle>
          <a:p>
            <a:r>
              <a:rPr lang="en-US"/>
              <a:t>Session 3: Motivation and Making Change</a:t>
            </a:r>
            <a:endParaRPr lang="en-US" dirty="0"/>
          </a:p>
        </p:txBody>
      </p:sp>
      <p:sp>
        <p:nvSpPr>
          <p:cNvPr id="14" name="Slide Number Placeholder 13"/>
          <p:cNvSpPr>
            <a:spLocks noGrp="1"/>
          </p:cNvSpPr>
          <p:nvPr>
            <p:ph type="sldNum" sz="quarter" idx="13"/>
          </p:nvPr>
        </p:nvSpPr>
        <p:spPr/>
        <p:txBody>
          <a:bodyPr/>
          <a:lstStyle>
            <a:lvl1pPr>
              <a:defRPr b="0" i="0"/>
            </a:lvl1pPr>
          </a:lstStyle>
          <a:p>
            <a:fld id="{7BCC8D0D-EAEC-449D-9161-023DFF90F2E2}" type="slidenum">
              <a:rPr lang="en-US" smtClean="0"/>
              <a:pPr/>
              <a:t>‹#›</a:t>
            </a:fld>
            <a:endParaRPr lang="en-US" dirty="0"/>
          </a:p>
        </p:txBody>
      </p:sp>
      <p:sp>
        <p:nvSpPr>
          <p:cNvPr id="7" name="Title 15"/>
          <p:cNvSpPr>
            <a:spLocks noGrp="1"/>
          </p:cNvSpPr>
          <p:nvPr>
            <p:ph type="title" hasCustomPrompt="1"/>
          </p:nvPr>
        </p:nvSpPr>
        <p:spPr>
          <a:xfrm>
            <a:off x="604780" y="425002"/>
            <a:ext cx="10898107" cy="611449"/>
          </a:xfrm>
          <a:prstGeom prst="rect">
            <a:avLst/>
          </a:prstGeom>
        </p:spPr>
        <p:txBody>
          <a:bodyPr anchor="b">
            <a:noAutofit/>
          </a:bodyPr>
          <a:lstStyle>
            <a:lvl1pPr>
              <a:defRPr sz="4800" b="0" i="0">
                <a:latin typeface="Garamond" panose="02020404030301010803" pitchFamily="18" charset="0"/>
                <a:ea typeface="Helvetica Neue" panose="02000503000000020004" pitchFamily="2" charset="0"/>
                <a:cs typeface="Arial" panose="020B0604020202020204" pitchFamily="34" charset="0"/>
              </a:defRPr>
            </a:lvl1pPr>
          </a:lstStyle>
          <a:p>
            <a:r>
              <a:rPr lang="en-US" dirty="0"/>
              <a:t>Slide Title Here</a:t>
            </a:r>
          </a:p>
        </p:txBody>
      </p:sp>
      <p:sp>
        <p:nvSpPr>
          <p:cNvPr id="9" name="Text Placeholder 3"/>
          <p:cNvSpPr>
            <a:spLocks noGrp="1"/>
          </p:cNvSpPr>
          <p:nvPr>
            <p:ph type="body" sz="quarter" idx="15" hasCustomPrompt="1"/>
          </p:nvPr>
        </p:nvSpPr>
        <p:spPr>
          <a:xfrm>
            <a:off x="609603" y="927656"/>
            <a:ext cx="10893285" cy="446529"/>
          </a:xfrm>
          <a:prstGeom prst="rect">
            <a:avLst/>
          </a:prstGeom>
        </p:spPr>
        <p:txBody>
          <a:bodyPr>
            <a:noAutofit/>
          </a:bodyPr>
          <a:lstStyle>
            <a:lvl1pPr marL="0" indent="0">
              <a:lnSpc>
                <a:spcPct val="100000"/>
              </a:lnSpc>
              <a:buNone/>
              <a:defRPr sz="2400" b="0" i="0">
                <a:latin typeface="Arial" panose="020B0604020202020204" pitchFamily="34" charset="0"/>
              </a:defRPr>
            </a:lvl1pPr>
            <a:lvl2pPr marL="306900" indent="0">
              <a:lnSpc>
                <a:spcPct val="100000"/>
              </a:lnSpc>
              <a:buNone/>
              <a:defRPr i="1">
                <a:latin typeface="+mn-lt"/>
              </a:defRPr>
            </a:lvl2pPr>
            <a:lvl3pPr marL="687881" indent="0">
              <a:lnSpc>
                <a:spcPct val="100000"/>
              </a:lnSpc>
              <a:buNone/>
              <a:defRPr i="1">
                <a:latin typeface="+mn-lt"/>
              </a:defRPr>
            </a:lvl3pPr>
            <a:lvl4pPr marL="1066747" indent="0">
              <a:lnSpc>
                <a:spcPct val="100000"/>
              </a:lnSpc>
              <a:buNone/>
              <a:defRPr i="1">
                <a:latin typeface="+mn-lt"/>
              </a:defRPr>
            </a:lvl4pPr>
            <a:lvl5pPr marL="1447728" indent="0">
              <a:lnSpc>
                <a:spcPct val="100000"/>
              </a:lnSpc>
              <a:buNone/>
              <a:defRPr i="1">
                <a:latin typeface="+mn-lt"/>
              </a:defRPr>
            </a:lvl5pPr>
          </a:lstStyle>
          <a:p>
            <a:pPr lvl="0"/>
            <a:r>
              <a:rPr lang="en-US" dirty="0"/>
              <a:t>Optional Subhead here</a:t>
            </a:r>
          </a:p>
        </p:txBody>
      </p:sp>
      <p:sp>
        <p:nvSpPr>
          <p:cNvPr id="11" name="Text Placeholder 3"/>
          <p:cNvSpPr>
            <a:spLocks noGrp="1"/>
          </p:cNvSpPr>
          <p:nvPr>
            <p:ph idx="1"/>
          </p:nvPr>
        </p:nvSpPr>
        <p:spPr>
          <a:xfrm>
            <a:off x="612914" y="1868557"/>
            <a:ext cx="10850220" cy="3909393"/>
          </a:xfrm>
          <a:prstGeom prst="rect">
            <a:avLst/>
          </a:prstGeom>
        </p:spPr>
        <p:txBody>
          <a:bodyPr vert="horz" lIns="91440" tIns="45720" rIns="91440" bIns="45720" rtlCol="0">
            <a:noAutofit/>
          </a:bodyPr>
          <a:lstStyle>
            <a:lvl1pPr>
              <a:defRPr b="0" i="0"/>
            </a:lvl1pPr>
            <a:lvl2pPr>
              <a:defRPr b="0" i="0"/>
            </a:lvl2pPr>
            <a:lvl3pPr>
              <a:defRPr b="0" i="0"/>
            </a:lvl3pPr>
            <a:lvl4pPr>
              <a:defRPr b="0" i="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10365824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vl1pPr>
          </a:lstStyle>
          <a:p>
            <a:r>
              <a:rPr lang="en-US"/>
              <a:t>Session 3: Motivation and Making Change</a:t>
            </a:r>
            <a:endParaRPr lang="en-US" dirty="0"/>
          </a:p>
        </p:txBody>
      </p:sp>
      <p:sp>
        <p:nvSpPr>
          <p:cNvPr id="14" name="Slide Number Placeholder 13"/>
          <p:cNvSpPr>
            <a:spLocks noGrp="1"/>
          </p:cNvSpPr>
          <p:nvPr>
            <p:ph type="sldNum" sz="quarter" idx="13"/>
          </p:nvPr>
        </p:nvSpPr>
        <p:spPr/>
        <p:txBody>
          <a:bodyPr/>
          <a:lstStyle>
            <a:lvl1pPr>
              <a:defRPr b="0" i="0"/>
            </a:lvl1pPr>
          </a:lstStyle>
          <a:p>
            <a:fld id="{7BCC8D0D-EAEC-449D-9161-023DFF90F2E2}" type="slidenum">
              <a:rPr lang="en-US" smtClean="0"/>
              <a:pPr/>
              <a:t>‹#›</a:t>
            </a:fld>
            <a:endParaRPr lang="en-US" dirty="0"/>
          </a:p>
        </p:txBody>
      </p:sp>
      <p:sp>
        <p:nvSpPr>
          <p:cNvPr id="6" name="Chart Placeholder 2"/>
          <p:cNvSpPr>
            <a:spLocks noGrp="1"/>
          </p:cNvSpPr>
          <p:nvPr>
            <p:ph type="chart" sz="quarter" idx="14"/>
          </p:nvPr>
        </p:nvSpPr>
        <p:spPr>
          <a:xfrm>
            <a:off x="357813" y="469928"/>
            <a:ext cx="11449876" cy="5297083"/>
          </a:xfrm>
          <a:prstGeom prst="rect">
            <a:avLst/>
          </a:prstGeom>
        </p:spPr>
        <p:txBody>
          <a:bodyPr>
            <a:normAutofit/>
          </a:bodyPr>
          <a:lstStyle>
            <a:lvl1pPr marL="0" indent="0">
              <a:buNone/>
              <a:defRPr b="0" i="0"/>
            </a:lvl1pPr>
          </a:lstStyle>
          <a:p>
            <a:r>
              <a:rPr lang="en-US" dirty="0"/>
              <a:t>Click icon to add chart</a:t>
            </a:r>
          </a:p>
        </p:txBody>
      </p:sp>
    </p:spTree>
    <p:extLst>
      <p:ext uri="{BB962C8B-B14F-4D97-AF65-F5344CB8AC3E}">
        <p14:creationId xmlns:p14="http://schemas.microsoft.com/office/powerpoint/2010/main" val="122090365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vl1pPr>
          </a:lstStyle>
          <a:p>
            <a:r>
              <a:rPr lang="en-US"/>
              <a:t>Session 3: Motivation and Making Change</a:t>
            </a:r>
            <a:endParaRPr lang="en-US" dirty="0"/>
          </a:p>
        </p:txBody>
      </p:sp>
      <p:sp>
        <p:nvSpPr>
          <p:cNvPr id="14" name="Slide Number Placeholder 13"/>
          <p:cNvSpPr>
            <a:spLocks noGrp="1"/>
          </p:cNvSpPr>
          <p:nvPr>
            <p:ph type="sldNum" sz="quarter" idx="13"/>
          </p:nvPr>
        </p:nvSpPr>
        <p:spPr/>
        <p:txBody>
          <a:bodyPr/>
          <a:lstStyle>
            <a:lvl1pPr>
              <a:defRPr b="0" i="0"/>
            </a:lvl1p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604780" y="425002"/>
            <a:ext cx="10898107" cy="611449"/>
          </a:xfrm>
          <a:prstGeom prst="rect">
            <a:avLst/>
          </a:prstGeom>
        </p:spPr>
        <p:txBody>
          <a:bodyPr anchor="b">
            <a:noAutofit/>
          </a:bodyPr>
          <a:lstStyle>
            <a:lvl1pPr>
              <a:defRPr sz="4800" b="0" i="0">
                <a:latin typeface="Garamond" panose="02020404030301010803" pitchFamily="18" charset="0"/>
                <a:ea typeface="Helvetica Neue" panose="02000503000000020004" pitchFamily="2" charset="0"/>
                <a:cs typeface="Arial" panose="020B0604020202020204" pitchFamily="34" charset="0"/>
              </a:defRPr>
            </a:lvl1pPr>
          </a:lstStyle>
          <a:p>
            <a:r>
              <a:rPr lang="en-US" dirty="0"/>
              <a:t>Slide Title Here</a:t>
            </a:r>
          </a:p>
        </p:txBody>
      </p:sp>
      <p:sp>
        <p:nvSpPr>
          <p:cNvPr id="12" name="Text Placeholder 3"/>
          <p:cNvSpPr>
            <a:spLocks noGrp="1"/>
          </p:cNvSpPr>
          <p:nvPr>
            <p:ph type="body" sz="quarter" idx="15" hasCustomPrompt="1"/>
          </p:nvPr>
        </p:nvSpPr>
        <p:spPr>
          <a:xfrm>
            <a:off x="609603" y="927656"/>
            <a:ext cx="10893285" cy="446529"/>
          </a:xfrm>
          <a:prstGeom prst="rect">
            <a:avLst/>
          </a:prstGeom>
        </p:spPr>
        <p:txBody>
          <a:bodyPr>
            <a:noAutofit/>
          </a:bodyPr>
          <a:lstStyle>
            <a:lvl1pPr marL="0" indent="0">
              <a:lnSpc>
                <a:spcPct val="100000"/>
              </a:lnSpc>
              <a:buNone/>
              <a:defRPr sz="2400" b="0" i="0">
                <a:latin typeface="Arial" panose="020B0604020202020204" pitchFamily="34" charset="0"/>
              </a:defRPr>
            </a:lvl1pPr>
            <a:lvl2pPr marL="306900" indent="0">
              <a:lnSpc>
                <a:spcPct val="100000"/>
              </a:lnSpc>
              <a:buNone/>
              <a:defRPr i="1">
                <a:latin typeface="+mn-lt"/>
              </a:defRPr>
            </a:lvl2pPr>
            <a:lvl3pPr marL="687881" indent="0">
              <a:lnSpc>
                <a:spcPct val="100000"/>
              </a:lnSpc>
              <a:buNone/>
              <a:defRPr i="1">
                <a:latin typeface="+mn-lt"/>
              </a:defRPr>
            </a:lvl3pPr>
            <a:lvl4pPr marL="1066747" indent="0">
              <a:lnSpc>
                <a:spcPct val="100000"/>
              </a:lnSpc>
              <a:buNone/>
              <a:defRPr i="1">
                <a:latin typeface="+mn-lt"/>
              </a:defRPr>
            </a:lvl4pPr>
            <a:lvl5pPr marL="1447728"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609233" y="1894326"/>
            <a:ext cx="5102453" cy="3804111"/>
          </a:xfrm>
          <a:prstGeom prst="rect">
            <a:avLst/>
          </a:prstGeom>
        </p:spPr>
        <p:txBody>
          <a:bodyPr/>
          <a:lstStyle>
            <a:lvl1pPr>
              <a:buClr>
                <a:schemeClr val="accent1"/>
              </a:buClr>
              <a:defRPr b="0" i="0"/>
            </a:lvl1pPr>
            <a:lvl2pPr>
              <a:buClr>
                <a:schemeClr val="accent1"/>
              </a:buClr>
              <a:defRPr b="0" i="0"/>
            </a:lvl2pPr>
            <a:lvl3pPr>
              <a:buClr>
                <a:schemeClr val="accent1"/>
              </a:buClr>
              <a:defRPr b="0" i="0"/>
            </a:lvl3pPr>
            <a:lvl4pPr>
              <a:buClr>
                <a:schemeClr val="accent1"/>
              </a:buClr>
              <a:defRPr b="0" i="0"/>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6387182" y="1894326"/>
            <a:ext cx="5102453" cy="3804111"/>
          </a:xfrm>
          <a:prstGeom prst="rect">
            <a:avLst/>
          </a:prstGeom>
        </p:spPr>
        <p:txBody>
          <a:bodyPr/>
          <a:lstStyle>
            <a:lvl1pPr>
              <a:buClr>
                <a:schemeClr val="accent1"/>
              </a:buClr>
              <a:defRPr b="0" i="0"/>
            </a:lvl1pPr>
            <a:lvl2pPr>
              <a:buClr>
                <a:schemeClr val="accent1"/>
              </a:buClr>
              <a:defRPr b="0" i="0"/>
            </a:lvl2pPr>
            <a:lvl3pPr>
              <a:buClr>
                <a:schemeClr val="accent1"/>
              </a:buClr>
              <a:defRPr b="0" i="0"/>
            </a:lvl3pPr>
            <a:lvl4pPr>
              <a:buClr>
                <a:schemeClr val="accent1"/>
              </a:buClr>
              <a:defRPr b="0" i="0"/>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897927870"/>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b="0" i="0"/>
            </a:lvl1pPr>
          </a:lstStyle>
          <a:p>
            <a:r>
              <a:rPr lang="en-US"/>
              <a:t>Session 3: Motivation and Making Change</a:t>
            </a:r>
            <a:endParaRPr lang="en-US" dirty="0"/>
          </a:p>
        </p:txBody>
      </p:sp>
      <p:sp>
        <p:nvSpPr>
          <p:cNvPr id="5" name="Slide Number Placeholder 4"/>
          <p:cNvSpPr>
            <a:spLocks noGrp="1"/>
          </p:cNvSpPr>
          <p:nvPr>
            <p:ph type="sldNum" sz="quarter" idx="12"/>
          </p:nvPr>
        </p:nvSpPr>
        <p:spPr/>
        <p:txBody>
          <a:bodyPr/>
          <a:lstStyle>
            <a:lvl1pPr>
              <a:defRPr b="0" i="0"/>
            </a:lvl1pPr>
          </a:lstStyle>
          <a:p>
            <a:fld id="{7BCC8D0D-EAEC-449D-9161-023DFF90F2E2}" type="slidenum">
              <a:rPr lang="en-US" smtClean="0"/>
              <a:pPr/>
              <a:t>‹#›</a:t>
            </a:fld>
            <a:endParaRPr lang="en-US" dirty="0"/>
          </a:p>
        </p:txBody>
      </p:sp>
      <p:sp>
        <p:nvSpPr>
          <p:cNvPr id="9" name="Text Placeholder 8"/>
          <p:cNvSpPr>
            <a:spLocks noGrp="1"/>
          </p:cNvSpPr>
          <p:nvPr>
            <p:ph type="body" sz="quarter" idx="13" hasCustomPrompt="1"/>
          </p:nvPr>
        </p:nvSpPr>
        <p:spPr>
          <a:xfrm>
            <a:off x="583468" y="1908315"/>
            <a:ext cx="10972431" cy="2809461"/>
          </a:xfrm>
          <a:prstGeom prst="rect">
            <a:avLst/>
          </a:prstGeom>
        </p:spPr>
        <p:txBody>
          <a:bodyPr anchor="ctr" anchorCtr="0">
            <a:normAutofit/>
          </a:bodyPr>
          <a:lstStyle>
            <a:lvl1pPr marL="0" indent="0">
              <a:lnSpc>
                <a:spcPct val="100000"/>
              </a:lnSpc>
              <a:buNone/>
              <a:defRPr sz="3733" b="0" i="0" baseline="0">
                <a:latin typeface="Arial" panose="020B0604020202020204" pitchFamily="34" charset="0"/>
                <a:ea typeface="Helvetica Neue" panose="02000503000000020004" pitchFamily="2" charset="0"/>
                <a:cs typeface="Arial" panose="020B0604020202020204" pitchFamily="34" charset="0"/>
              </a:defRPr>
            </a:lvl1pPr>
            <a:lvl2pPr marL="306900" indent="0">
              <a:buNone/>
              <a:defRPr>
                <a:latin typeface="+mn-lt"/>
              </a:defRPr>
            </a:lvl2pPr>
            <a:lvl3pPr marL="687881" indent="0">
              <a:buNone/>
              <a:defRPr>
                <a:latin typeface="+mn-lt"/>
              </a:defRPr>
            </a:lvl3pPr>
            <a:lvl4pPr marL="1066747" indent="0">
              <a:buNone/>
              <a:defRPr>
                <a:latin typeface="+mn-lt"/>
              </a:defRPr>
            </a:lvl4pPr>
            <a:lvl5pPr marL="1447728"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596899" y="4929106"/>
            <a:ext cx="8685277" cy="573905"/>
          </a:xfrm>
          <a:prstGeom prst="rect">
            <a:avLst/>
          </a:prstGeom>
        </p:spPr>
        <p:txBody>
          <a:bodyPr>
            <a:normAutofit/>
          </a:bodyPr>
          <a:lstStyle>
            <a:lvl1pPr marL="0" indent="0">
              <a:lnSpc>
                <a:spcPct val="100000"/>
              </a:lnSpc>
              <a:buNone/>
              <a:defRPr sz="2400" b="0" i="0">
                <a:solidFill>
                  <a:schemeClr val="accent1"/>
                </a:solidFill>
                <a:latin typeface="Arial" panose="020B0604020202020204" pitchFamily="34" charset="0"/>
              </a:defRPr>
            </a:lvl1pPr>
          </a:lstStyle>
          <a:p>
            <a:pPr lvl="0"/>
            <a:r>
              <a:rPr lang="en-US" dirty="0"/>
              <a:t>Author’s Name</a:t>
            </a:r>
          </a:p>
        </p:txBody>
      </p:sp>
      <p:sp>
        <p:nvSpPr>
          <p:cNvPr id="13" name="Rectangle 12"/>
          <p:cNvSpPr/>
          <p:nvPr userDrawn="1"/>
        </p:nvSpPr>
        <p:spPr bwMode="auto">
          <a:xfrm>
            <a:off x="662608" y="3"/>
            <a:ext cx="1431235" cy="1577005"/>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2133" b="0" i="0" dirty="0" err="1">
              <a:solidFill>
                <a:srgbClr val="90BD31"/>
              </a:solidFill>
              <a:latin typeface="Arial" panose="020B0604020202020204" pitchFamily="34" charset="0"/>
            </a:endParaRPr>
          </a:p>
        </p:txBody>
      </p:sp>
      <p:sp>
        <p:nvSpPr>
          <p:cNvPr id="12" name="TextBox 11"/>
          <p:cNvSpPr txBox="1"/>
          <p:nvPr userDrawn="1"/>
        </p:nvSpPr>
        <p:spPr bwMode="auto">
          <a:xfrm>
            <a:off x="579506" y="0"/>
            <a:ext cx="1590260" cy="2831544"/>
          </a:xfrm>
          <a:prstGeom prst="rect">
            <a:avLst/>
          </a:prstGeom>
          <a:noFill/>
          <a:ln w="19050" algn="ctr">
            <a:noFill/>
            <a:miter lim="800000"/>
            <a:headEnd/>
            <a:tailEnd/>
          </a:ln>
        </p:spPr>
        <p:txBody>
          <a:bodyPr wrap="square" lIns="0" tIns="0" rIns="0" bIns="0" rtlCol="0" anchor="ctr">
            <a:spAutoFit/>
          </a:bodyPr>
          <a:lstStyle/>
          <a:p>
            <a:pPr algn="ctr"/>
            <a:r>
              <a:rPr lang="en-US" sz="18400" b="0" i="0" dirty="0">
                <a:solidFill>
                  <a:schemeClr val="bg2"/>
                </a:solidFill>
                <a:latin typeface="Arial" panose="020B0604020202020204" pitchFamily="34" charset="0"/>
              </a:rPr>
              <a:t>“</a:t>
            </a:r>
          </a:p>
        </p:txBody>
      </p:sp>
      <p:sp>
        <p:nvSpPr>
          <p:cNvPr id="11" name="Text Placeholder 13"/>
          <p:cNvSpPr>
            <a:spLocks noGrp="1"/>
          </p:cNvSpPr>
          <p:nvPr>
            <p:ph type="body" sz="quarter" idx="15" hasCustomPrompt="1"/>
          </p:nvPr>
        </p:nvSpPr>
        <p:spPr>
          <a:xfrm>
            <a:off x="596899" y="5307938"/>
            <a:ext cx="8685277" cy="587916"/>
          </a:xfrm>
          <a:prstGeom prst="rect">
            <a:avLst/>
          </a:prstGeom>
        </p:spPr>
        <p:txBody>
          <a:bodyPr>
            <a:normAutofit/>
          </a:bodyPr>
          <a:lstStyle>
            <a:lvl1pPr marL="0" indent="0">
              <a:lnSpc>
                <a:spcPts val="2667"/>
              </a:lnSpc>
              <a:buNone/>
              <a:defRPr sz="2400" b="0" i="0" baseline="0">
                <a:solidFill>
                  <a:schemeClr val="accent1"/>
                </a:solidFill>
                <a:latin typeface="Arial" panose="020B0604020202020204" pitchFamily="34" charset="0"/>
              </a:defRPr>
            </a:lvl1pPr>
          </a:lstStyle>
          <a:p>
            <a:pPr lvl="0"/>
            <a:r>
              <a:rPr lang="en-US" dirty="0"/>
              <a:t>Position Title</a:t>
            </a:r>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b="0" i="0"/>
            </a:lvl1pPr>
          </a:lstStyle>
          <a:p>
            <a:r>
              <a:rPr lang="en-US"/>
              <a:t>Session 3: Motivation and Making Change</a:t>
            </a:r>
            <a:endParaRPr lang="en-US" dirty="0"/>
          </a:p>
        </p:txBody>
      </p:sp>
      <p:sp>
        <p:nvSpPr>
          <p:cNvPr id="5" name="Slide Number Placeholder 4"/>
          <p:cNvSpPr>
            <a:spLocks noGrp="1"/>
          </p:cNvSpPr>
          <p:nvPr>
            <p:ph type="sldNum" sz="quarter" idx="12"/>
          </p:nvPr>
        </p:nvSpPr>
        <p:spPr/>
        <p:txBody>
          <a:bodyPr/>
          <a:lstStyle>
            <a:lvl1pPr>
              <a:defRPr b="0" i="0"/>
            </a:lvl1pPr>
          </a:lstStyle>
          <a:p>
            <a:fld id="{7BCC8D0D-EAEC-449D-9161-023DFF90F2E2}" type="slidenum">
              <a:rPr lang="en-US" smtClean="0"/>
              <a:pPr/>
              <a:t>‹#›</a:t>
            </a:fld>
            <a:endParaRPr lang="en-US" dirty="0"/>
          </a:p>
        </p:txBody>
      </p:sp>
      <p:sp>
        <p:nvSpPr>
          <p:cNvPr id="9" name="Text Placeholder 8"/>
          <p:cNvSpPr>
            <a:spLocks noGrp="1"/>
          </p:cNvSpPr>
          <p:nvPr>
            <p:ph type="body" sz="quarter" idx="13" hasCustomPrompt="1"/>
          </p:nvPr>
        </p:nvSpPr>
        <p:spPr>
          <a:xfrm>
            <a:off x="583468" y="1908315"/>
            <a:ext cx="10972431" cy="2809461"/>
          </a:xfrm>
          <a:prstGeom prst="rect">
            <a:avLst/>
          </a:prstGeom>
        </p:spPr>
        <p:txBody>
          <a:bodyPr anchor="ctr" anchorCtr="0">
            <a:normAutofit/>
          </a:bodyPr>
          <a:lstStyle>
            <a:lvl1pPr marL="0" indent="0">
              <a:lnSpc>
                <a:spcPct val="100000"/>
              </a:lnSpc>
              <a:buNone/>
              <a:defRPr sz="3733" b="0" i="0" baseline="0">
                <a:latin typeface="Arial" panose="020B0604020202020204" pitchFamily="34" charset="0"/>
                <a:ea typeface="Helvetica Neue" panose="02000503000000020004" pitchFamily="2" charset="0"/>
                <a:cs typeface="Arial" panose="020B0604020202020204" pitchFamily="34" charset="0"/>
              </a:defRPr>
            </a:lvl1pPr>
            <a:lvl2pPr marL="306900" indent="0">
              <a:buNone/>
              <a:defRPr>
                <a:latin typeface="+mn-lt"/>
              </a:defRPr>
            </a:lvl2pPr>
            <a:lvl3pPr marL="687881" indent="0">
              <a:buNone/>
              <a:defRPr>
                <a:latin typeface="+mn-lt"/>
              </a:defRPr>
            </a:lvl3pPr>
            <a:lvl4pPr marL="1066747" indent="0">
              <a:buNone/>
              <a:defRPr>
                <a:latin typeface="+mn-lt"/>
              </a:defRPr>
            </a:lvl4pPr>
            <a:lvl5pPr marL="1447728"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662608" y="3"/>
            <a:ext cx="1431235" cy="1577005"/>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2133" b="0" i="0" dirty="0" err="1">
              <a:solidFill>
                <a:srgbClr val="90BD31"/>
              </a:solidFill>
              <a:latin typeface="Arial" panose="020B0604020202020204" pitchFamily="34" charset="0"/>
            </a:endParaRPr>
          </a:p>
        </p:txBody>
      </p:sp>
      <p:sp>
        <p:nvSpPr>
          <p:cNvPr id="12" name="TextBox 11"/>
          <p:cNvSpPr txBox="1"/>
          <p:nvPr userDrawn="1"/>
        </p:nvSpPr>
        <p:spPr bwMode="auto">
          <a:xfrm>
            <a:off x="579506" y="0"/>
            <a:ext cx="1590260" cy="2831544"/>
          </a:xfrm>
          <a:prstGeom prst="rect">
            <a:avLst/>
          </a:prstGeom>
          <a:noFill/>
          <a:ln w="19050" algn="ctr">
            <a:noFill/>
            <a:miter lim="800000"/>
            <a:headEnd/>
            <a:tailEnd/>
          </a:ln>
        </p:spPr>
        <p:txBody>
          <a:bodyPr wrap="square" lIns="0" tIns="0" rIns="0" bIns="0" rtlCol="0" anchor="ctr">
            <a:spAutoFit/>
          </a:bodyPr>
          <a:lstStyle/>
          <a:p>
            <a:pPr algn="ctr"/>
            <a:r>
              <a:rPr lang="en-US" sz="18400" b="0" i="0" dirty="0">
                <a:solidFill>
                  <a:schemeClr val="bg2"/>
                </a:solidFill>
                <a:latin typeface="Arial" panose="020B0604020202020204" pitchFamily="34" charset="0"/>
              </a:rPr>
              <a:t>“</a:t>
            </a:r>
          </a:p>
        </p:txBody>
      </p:sp>
      <p:sp>
        <p:nvSpPr>
          <p:cNvPr id="10" name="Text Placeholder 13"/>
          <p:cNvSpPr>
            <a:spLocks noGrp="1"/>
          </p:cNvSpPr>
          <p:nvPr>
            <p:ph type="body" sz="quarter" idx="14" hasCustomPrompt="1"/>
          </p:nvPr>
        </p:nvSpPr>
        <p:spPr>
          <a:xfrm>
            <a:off x="596899" y="4929106"/>
            <a:ext cx="8685277" cy="573905"/>
          </a:xfrm>
          <a:prstGeom prst="rect">
            <a:avLst/>
          </a:prstGeom>
        </p:spPr>
        <p:txBody>
          <a:bodyPr>
            <a:normAutofit/>
          </a:bodyPr>
          <a:lstStyle>
            <a:lvl1pPr marL="0" indent="0">
              <a:lnSpc>
                <a:spcPct val="100000"/>
              </a:lnSpc>
              <a:buNone/>
              <a:defRPr sz="2400" b="0" i="0">
                <a:solidFill>
                  <a:schemeClr val="accent2"/>
                </a:solidFill>
                <a:latin typeface="Arial" panose="020B0604020202020204" pitchFamily="34" charset="0"/>
              </a:defRPr>
            </a:lvl1pPr>
          </a:lstStyle>
          <a:p>
            <a:pPr lvl="0"/>
            <a:r>
              <a:rPr lang="en-US" dirty="0"/>
              <a:t>Author’s Name</a:t>
            </a:r>
          </a:p>
        </p:txBody>
      </p:sp>
      <p:sp>
        <p:nvSpPr>
          <p:cNvPr id="11" name="Text Placeholder 13"/>
          <p:cNvSpPr>
            <a:spLocks noGrp="1"/>
          </p:cNvSpPr>
          <p:nvPr>
            <p:ph type="body" sz="quarter" idx="15" hasCustomPrompt="1"/>
          </p:nvPr>
        </p:nvSpPr>
        <p:spPr>
          <a:xfrm>
            <a:off x="596899" y="5307938"/>
            <a:ext cx="8685277" cy="587916"/>
          </a:xfrm>
          <a:prstGeom prst="rect">
            <a:avLst/>
          </a:prstGeom>
        </p:spPr>
        <p:txBody>
          <a:bodyPr>
            <a:normAutofit/>
          </a:bodyPr>
          <a:lstStyle>
            <a:lvl1pPr marL="0" indent="0">
              <a:lnSpc>
                <a:spcPts val="2667"/>
              </a:lnSpc>
              <a:buNone/>
              <a:defRPr sz="2400" b="0" i="0" baseline="0">
                <a:solidFill>
                  <a:schemeClr val="accent2"/>
                </a:solidFill>
                <a:latin typeface="Arial" panose="020B0604020202020204" pitchFamily="34" charset="0"/>
              </a:defRPr>
            </a:lvl1pPr>
          </a:lstStyle>
          <a:p>
            <a:pPr lvl="0"/>
            <a:r>
              <a:rPr lang="en-US" dirty="0"/>
              <a:t>Position Title</a:t>
            </a:r>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b="0" i="0"/>
            </a:lvl1pPr>
          </a:lstStyle>
          <a:p>
            <a:r>
              <a:rPr lang="en-US"/>
              <a:t>Session 3: Motivation and Making Change</a:t>
            </a:r>
            <a:endParaRPr lang="en-US" dirty="0"/>
          </a:p>
        </p:txBody>
      </p:sp>
      <p:sp>
        <p:nvSpPr>
          <p:cNvPr id="5" name="Slide Number Placeholder 4"/>
          <p:cNvSpPr>
            <a:spLocks noGrp="1"/>
          </p:cNvSpPr>
          <p:nvPr>
            <p:ph type="sldNum" sz="quarter" idx="12"/>
          </p:nvPr>
        </p:nvSpPr>
        <p:spPr/>
        <p:txBody>
          <a:bodyPr/>
          <a:lstStyle>
            <a:lvl1pPr>
              <a:defRPr b="0" i="0"/>
            </a:lvl1pPr>
          </a:lstStyle>
          <a:p>
            <a:fld id="{7BCC8D0D-EAEC-449D-9161-023DFF90F2E2}" type="slidenum">
              <a:rPr lang="en-US" smtClean="0"/>
              <a:pPr/>
              <a:t>‹#›</a:t>
            </a:fld>
            <a:endParaRPr lang="en-US" dirty="0"/>
          </a:p>
        </p:txBody>
      </p:sp>
      <p:sp>
        <p:nvSpPr>
          <p:cNvPr id="9" name="Text Placeholder 8"/>
          <p:cNvSpPr>
            <a:spLocks noGrp="1"/>
          </p:cNvSpPr>
          <p:nvPr>
            <p:ph type="body" sz="quarter" idx="13" hasCustomPrompt="1"/>
          </p:nvPr>
        </p:nvSpPr>
        <p:spPr>
          <a:xfrm>
            <a:off x="583468" y="1908315"/>
            <a:ext cx="10972431" cy="2809461"/>
          </a:xfrm>
          <a:prstGeom prst="rect">
            <a:avLst/>
          </a:prstGeom>
        </p:spPr>
        <p:txBody>
          <a:bodyPr anchor="ctr" anchorCtr="0">
            <a:normAutofit/>
          </a:bodyPr>
          <a:lstStyle>
            <a:lvl1pPr marL="0" indent="0">
              <a:lnSpc>
                <a:spcPct val="100000"/>
              </a:lnSpc>
              <a:buNone/>
              <a:defRPr sz="3733" b="0" i="0" baseline="0">
                <a:latin typeface="Arial" panose="020B0604020202020204" pitchFamily="34" charset="0"/>
                <a:ea typeface="Helvetica Neue" panose="02000503000000020004" pitchFamily="2" charset="0"/>
                <a:cs typeface="Arial" panose="020B0604020202020204" pitchFamily="34" charset="0"/>
              </a:defRPr>
            </a:lvl1pPr>
            <a:lvl2pPr marL="306900" indent="0">
              <a:buNone/>
              <a:defRPr>
                <a:latin typeface="+mn-lt"/>
              </a:defRPr>
            </a:lvl2pPr>
            <a:lvl3pPr marL="687881" indent="0">
              <a:buNone/>
              <a:defRPr>
                <a:latin typeface="+mn-lt"/>
              </a:defRPr>
            </a:lvl3pPr>
            <a:lvl4pPr marL="1066747" indent="0">
              <a:buNone/>
              <a:defRPr>
                <a:latin typeface="+mn-lt"/>
              </a:defRPr>
            </a:lvl4pPr>
            <a:lvl5pPr marL="1447728"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662608" y="3"/>
            <a:ext cx="1431235" cy="157700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2133" b="0" i="0" dirty="0" err="1">
              <a:solidFill>
                <a:srgbClr val="90BD31"/>
              </a:solidFill>
              <a:latin typeface="Arial" panose="020B0604020202020204" pitchFamily="34" charset="0"/>
            </a:endParaRPr>
          </a:p>
        </p:txBody>
      </p:sp>
      <p:sp>
        <p:nvSpPr>
          <p:cNvPr id="12" name="TextBox 11"/>
          <p:cNvSpPr txBox="1"/>
          <p:nvPr userDrawn="1"/>
        </p:nvSpPr>
        <p:spPr bwMode="auto">
          <a:xfrm>
            <a:off x="579506" y="0"/>
            <a:ext cx="1590260" cy="2831544"/>
          </a:xfrm>
          <a:prstGeom prst="rect">
            <a:avLst/>
          </a:prstGeom>
          <a:noFill/>
          <a:ln w="19050" algn="ctr">
            <a:noFill/>
            <a:miter lim="800000"/>
            <a:headEnd/>
            <a:tailEnd/>
          </a:ln>
        </p:spPr>
        <p:txBody>
          <a:bodyPr wrap="square" lIns="0" tIns="0" rIns="0" bIns="0" rtlCol="0" anchor="ctr">
            <a:spAutoFit/>
          </a:bodyPr>
          <a:lstStyle/>
          <a:p>
            <a:pPr algn="ctr"/>
            <a:r>
              <a:rPr lang="en-US" sz="18400" b="0" i="0" dirty="0">
                <a:solidFill>
                  <a:schemeClr val="bg2"/>
                </a:solidFill>
                <a:latin typeface="Arial" panose="020B0604020202020204" pitchFamily="34" charset="0"/>
              </a:rPr>
              <a:t>“</a:t>
            </a:r>
          </a:p>
        </p:txBody>
      </p:sp>
      <p:sp>
        <p:nvSpPr>
          <p:cNvPr id="10" name="Text Placeholder 13"/>
          <p:cNvSpPr>
            <a:spLocks noGrp="1"/>
          </p:cNvSpPr>
          <p:nvPr>
            <p:ph type="body" sz="quarter" idx="14" hasCustomPrompt="1"/>
          </p:nvPr>
        </p:nvSpPr>
        <p:spPr>
          <a:xfrm>
            <a:off x="596899" y="4929106"/>
            <a:ext cx="8685277" cy="573905"/>
          </a:xfrm>
          <a:prstGeom prst="rect">
            <a:avLst/>
          </a:prstGeom>
        </p:spPr>
        <p:txBody>
          <a:bodyPr>
            <a:normAutofit/>
          </a:bodyPr>
          <a:lstStyle>
            <a:lvl1pPr marL="0" indent="0">
              <a:lnSpc>
                <a:spcPct val="100000"/>
              </a:lnSpc>
              <a:buNone/>
              <a:defRPr sz="2400" b="0" i="0">
                <a:solidFill>
                  <a:schemeClr val="accent3"/>
                </a:solidFill>
                <a:latin typeface="Arial" panose="020B0604020202020204" pitchFamily="34" charset="0"/>
              </a:defRPr>
            </a:lvl1pPr>
          </a:lstStyle>
          <a:p>
            <a:pPr lvl="0"/>
            <a:r>
              <a:rPr lang="en-US" dirty="0"/>
              <a:t>Author’s Name</a:t>
            </a:r>
          </a:p>
        </p:txBody>
      </p:sp>
      <p:sp>
        <p:nvSpPr>
          <p:cNvPr id="11" name="Text Placeholder 13"/>
          <p:cNvSpPr>
            <a:spLocks noGrp="1"/>
          </p:cNvSpPr>
          <p:nvPr>
            <p:ph type="body" sz="quarter" idx="15" hasCustomPrompt="1"/>
          </p:nvPr>
        </p:nvSpPr>
        <p:spPr>
          <a:xfrm>
            <a:off x="596899" y="5307938"/>
            <a:ext cx="8685277" cy="587916"/>
          </a:xfrm>
          <a:prstGeom prst="rect">
            <a:avLst/>
          </a:prstGeom>
        </p:spPr>
        <p:txBody>
          <a:bodyPr>
            <a:normAutofit/>
          </a:bodyPr>
          <a:lstStyle>
            <a:lvl1pPr marL="0" indent="0">
              <a:lnSpc>
                <a:spcPts val="2667"/>
              </a:lnSpc>
              <a:buNone/>
              <a:defRPr sz="2400" b="0" i="0" baseline="0">
                <a:solidFill>
                  <a:schemeClr val="accent3"/>
                </a:solidFill>
                <a:latin typeface="Arial" panose="020B0604020202020204" pitchFamily="34" charset="0"/>
              </a:defRPr>
            </a:lvl1pPr>
          </a:lstStyle>
          <a:p>
            <a:pPr lvl="0"/>
            <a:r>
              <a:rPr lang="en-US" dirty="0"/>
              <a:t>Position Title</a:t>
            </a:r>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91175AD-5EC8-6C49-8218-F38BDE3E8622}"/>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68552" t="35459" r="2030" b="-21848"/>
          <a:stretch/>
        </p:blipFill>
        <p:spPr>
          <a:xfrm rot="5400000">
            <a:off x="3496733" y="-1837265"/>
            <a:ext cx="6858000" cy="10532533"/>
          </a:xfrm>
          <a:prstGeom prst="rect">
            <a:avLst/>
          </a:prstGeom>
        </p:spPr>
      </p:pic>
      <p:sp>
        <p:nvSpPr>
          <p:cNvPr id="14" name="Rectangle 13"/>
          <p:cNvSpPr/>
          <p:nvPr userDrawn="1"/>
        </p:nvSpPr>
        <p:spPr bwMode="auto">
          <a:xfrm>
            <a:off x="3" y="2363626"/>
            <a:ext cx="9402305" cy="1881809"/>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2133" b="0" i="0" dirty="0" err="1">
              <a:solidFill>
                <a:schemeClr val="bg1"/>
              </a:solidFill>
              <a:latin typeface="Arial" panose="020B0604020202020204" pitchFamily="34" charset="0"/>
            </a:endParaRPr>
          </a:p>
        </p:txBody>
      </p:sp>
      <p:sp>
        <p:nvSpPr>
          <p:cNvPr id="4" name="Footer Placeholder 3"/>
          <p:cNvSpPr>
            <a:spLocks noGrp="1"/>
          </p:cNvSpPr>
          <p:nvPr>
            <p:ph type="ftr" sz="quarter" idx="11"/>
          </p:nvPr>
        </p:nvSpPr>
        <p:spPr/>
        <p:txBody>
          <a:bodyPr/>
          <a:lstStyle>
            <a:lvl1pPr>
              <a:defRPr b="0" i="0"/>
            </a:lvl1pPr>
          </a:lstStyle>
          <a:p>
            <a:r>
              <a:rPr lang="en-US"/>
              <a:t>Session 3: Motivation and Making Change</a:t>
            </a:r>
            <a:endParaRPr lang="en-US" dirty="0"/>
          </a:p>
        </p:txBody>
      </p:sp>
      <p:sp>
        <p:nvSpPr>
          <p:cNvPr id="5" name="Slide Number Placeholder 4"/>
          <p:cNvSpPr>
            <a:spLocks noGrp="1"/>
          </p:cNvSpPr>
          <p:nvPr>
            <p:ph type="sldNum" sz="quarter" idx="12"/>
          </p:nvPr>
        </p:nvSpPr>
        <p:spPr/>
        <p:txBody>
          <a:bodyPr/>
          <a:lstStyle>
            <a:lvl1pPr>
              <a:defRPr b="0" i="0"/>
            </a:lvl1pPr>
          </a:lstStyle>
          <a:p>
            <a:fld id="{7BCC8D0D-EAEC-449D-9161-023DFF90F2E2}" type="slidenum">
              <a:rPr lang="en-US" smtClean="0"/>
              <a:pPr/>
              <a:t>‹#›</a:t>
            </a:fld>
            <a:endParaRPr lang="en-US" dirty="0"/>
          </a:p>
        </p:txBody>
      </p:sp>
      <p:sp>
        <p:nvSpPr>
          <p:cNvPr id="15" name="Title 15"/>
          <p:cNvSpPr>
            <a:spLocks noGrp="1"/>
          </p:cNvSpPr>
          <p:nvPr>
            <p:ph type="title" hasCustomPrompt="1"/>
          </p:nvPr>
        </p:nvSpPr>
        <p:spPr>
          <a:xfrm>
            <a:off x="604780" y="2559253"/>
            <a:ext cx="8580549" cy="1477195"/>
          </a:xfrm>
          <a:prstGeom prst="rect">
            <a:avLst/>
          </a:prstGeom>
        </p:spPr>
        <p:txBody>
          <a:bodyPr anchor="ctr">
            <a:noAutofit/>
          </a:bodyPr>
          <a:lstStyle>
            <a:lvl1pPr>
              <a:defRPr sz="4800" b="0" i="0" baseline="0">
                <a:solidFill>
                  <a:schemeClr val="bg1"/>
                </a:solidFill>
                <a:latin typeface="Garamond" panose="02020404030301010803" pitchFamily="18" charset="0"/>
                <a:ea typeface="Helvetica Neue" panose="02000503000000020004" pitchFamily="2" charset="0"/>
                <a:cs typeface="Arial" panose="020B0604020202020204" pitchFamily="34" charset="0"/>
              </a:defRPr>
            </a:lvl1pPr>
          </a:lstStyle>
          <a:p>
            <a:r>
              <a:rPr lang="en-US" dirty="0"/>
              <a:t>Section Header Here</a:t>
            </a:r>
          </a:p>
        </p:txBody>
      </p:sp>
      <p:cxnSp>
        <p:nvCxnSpPr>
          <p:cNvPr id="7" name="Straight Connector 6">
            <a:extLst>
              <a:ext uri="{FF2B5EF4-FFF2-40B4-BE49-F238E27FC236}">
                <a16:creationId xmlns:a16="http://schemas.microsoft.com/office/drawing/2014/main" id="{62CCB472-92BE-5E48-80A6-FC260AA96B83}"/>
              </a:ext>
            </a:extLst>
          </p:cNvPr>
          <p:cNvCxnSpPr/>
          <p:nvPr userDrawn="1"/>
        </p:nvCxnSpPr>
        <p:spPr>
          <a:xfrm>
            <a:off x="370417" y="6250080"/>
            <a:ext cx="1146048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
        <p:nvSpPr>
          <p:cNvPr id="8" name="Freeform 77">
            <a:extLst>
              <a:ext uri="{FF2B5EF4-FFF2-40B4-BE49-F238E27FC236}">
                <a16:creationId xmlns:a16="http://schemas.microsoft.com/office/drawing/2014/main" id="{4ABB29B8-DCAF-7B40-9E52-219D904D83D6}"/>
              </a:ext>
            </a:extLst>
          </p:cNvPr>
          <p:cNvSpPr>
            <a:spLocks/>
          </p:cNvSpPr>
          <p:nvPr userDrawn="1"/>
        </p:nvSpPr>
        <p:spPr bwMode="auto">
          <a:xfrm>
            <a:off x="11190818" y="6400801"/>
            <a:ext cx="641349" cy="308099"/>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endParaRPr lang="en-US" sz="2400" b="0" i="0" dirty="0">
              <a:latin typeface="Arial" panose="020B0604020202020204" pitchFamily="34" charset="0"/>
              <a:ea typeface="Helvetica Neue" panose="02000503000000020004" pitchFamily="2" charset="0"/>
              <a:cs typeface="Arial" panose="020B0604020202020204" pitchFamily="34" charset="0"/>
            </a:endParaRPr>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452C1D42-AAA3-B04E-A034-F13587860331}"/>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 uri="{96DAC541-7B7A-43D3-8B79-37D633B846F1}">
                <asvg:svgBlip xmlns:asvg="http://schemas.microsoft.com/office/drawing/2016/SVG/main" r:embed="rId3"/>
              </a:ext>
            </a:extLst>
          </a:blip>
          <a:srcRect l="-11183" t="13402" r="10781" b="28503"/>
          <a:stretch/>
        </p:blipFill>
        <p:spPr>
          <a:xfrm>
            <a:off x="-423333" y="-326882"/>
            <a:ext cx="12615333" cy="7184881"/>
          </a:xfrm>
          <a:prstGeom prst="rect">
            <a:avLst/>
          </a:prstGeom>
        </p:spPr>
      </p:pic>
      <p:sp>
        <p:nvSpPr>
          <p:cNvPr id="6" name="Rectangle 5"/>
          <p:cNvSpPr/>
          <p:nvPr userDrawn="1"/>
        </p:nvSpPr>
        <p:spPr bwMode="auto">
          <a:xfrm>
            <a:off x="3" y="2363626"/>
            <a:ext cx="9402305" cy="1881809"/>
          </a:xfrm>
          <a:prstGeom prst="rect">
            <a:avLst/>
          </a:prstGeom>
          <a:solidFill>
            <a:srgbClr val="18A3AC"/>
          </a:solidFill>
          <a:ln w="19050" algn="ctr">
            <a:noFill/>
            <a:miter lim="800000"/>
            <a:headEnd/>
            <a:tailEnd/>
          </a:ln>
        </p:spPr>
        <p:txBody>
          <a:bodyPr wrap="none" rtlCol="0" anchor="ctr"/>
          <a:lstStyle/>
          <a:p>
            <a:pPr algn="ctr">
              <a:lnSpc>
                <a:spcPct val="90000"/>
              </a:lnSpc>
            </a:pPr>
            <a:endParaRPr lang="en-US" sz="2133" b="0" i="0" dirty="0" err="1">
              <a:solidFill>
                <a:schemeClr val="bg1"/>
              </a:solidFill>
              <a:latin typeface="Arial" panose="020B0604020202020204" pitchFamily="34" charset="0"/>
            </a:endParaRPr>
          </a:p>
        </p:txBody>
      </p:sp>
      <p:sp>
        <p:nvSpPr>
          <p:cNvPr id="4" name="Footer Placeholder 3"/>
          <p:cNvSpPr>
            <a:spLocks noGrp="1"/>
          </p:cNvSpPr>
          <p:nvPr>
            <p:ph type="ftr" sz="quarter" idx="11"/>
          </p:nvPr>
        </p:nvSpPr>
        <p:spPr/>
        <p:txBody>
          <a:bodyPr/>
          <a:lstStyle>
            <a:lvl1pPr>
              <a:defRPr b="0" i="0"/>
            </a:lvl1pPr>
          </a:lstStyle>
          <a:p>
            <a:r>
              <a:rPr lang="en-US"/>
              <a:t>Session 3: Motivation and Making Change</a:t>
            </a:r>
            <a:endParaRPr lang="en-US" dirty="0"/>
          </a:p>
        </p:txBody>
      </p:sp>
      <p:sp>
        <p:nvSpPr>
          <p:cNvPr id="5" name="Slide Number Placeholder 4"/>
          <p:cNvSpPr>
            <a:spLocks noGrp="1"/>
          </p:cNvSpPr>
          <p:nvPr>
            <p:ph type="sldNum" sz="quarter" idx="12"/>
          </p:nvPr>
        </p:nvSpPr>
        <p:spPr/>
        <p:txBody>
          <a:bodyPr/>
          <a:lstStyle>
            <a:lvl1pPr>
              <a:defRPr b="0" i="0"/>
            </a:lvl1pPr>
          </a:lstStyle>
          <a:p>
            <a:fld id="{7BCC8D0D-EAEC-449D-9161-023DFF90F2E2}" type="slidenum">
              <a:rPr lang="en-US" smtClean="0"/>
              <a:pPr/>
              <a:t>‹#›</a:t>
            </a:fld>
            <a:endParaRPr lang="en-US" dirty="0"/>
          </a:p>
        </p:txBody>
      </p:sp>
      <p:cxnSp>
        <p:nvCxnSpPr>
          <p:cNvPr id="9" name="Straight Connector 8">
            <a:extLst>
              <a:ext uri="{FF2B5EF4-FFF2-40B4-BE49-F238E27FC236}">
                <a16:creationId xmlns:a16="http://schemas.microsoft.com/office/drawing/2014/main" id="{E01C639F-F884-C946-B140-A9518C6FB9A8}"/>
              </a:ext>
            </a:extLst>
          </p:cNvPr>
          <p:cNvCxnSpPr/>
          <p:nvPr userDrawn="1"/>
        </p:nvCxnSpPr>
        <p:spPr>
          <a:xfrm>
            <a:off x="370417" y="6250080"/>
            <a:ext cx="1146048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
        <p:nvSpPr>
          <p:cNvPr id="10" name="Freeform 77">
            <a:extLst>
              <a:ext uri="{FF2B5EF4-FFF2-40B4-BE49-F238E27FC236}">
                <a16:creationId xmlns:a16="http://schemas.microsoft.com/office/drawing/2014/main" id="{08B3EA4E-B6EE-2549-8EB7-C25BC2142E7C}"/>
              </a:ext>
            </a:extLst>
          </p:cNvPr>
          <p:cNvSpPr>
            <a:spLocks/>
          </p:cNvSpPr>
          <p:nvPr userDrawn="1"/>
        </p:nvSpPr>
        <p:spPr bwMode="auto">
          <a:xfrm>
            <a:off x="11190818" y="6400801"/>
            <a:ext cx="641349" cy="308099"/>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endParaRPr lang="en-US" sz="2400" b="0" i="0" dirty="0">
              <a:latin typeface="Arial" panose="020B0604020202020204" pitchFamily="34" charset="0"/>
              <a:ea typeface="Helvetica Neue" panose="02000503000000020004" pitchFamily="2" charset="0"/>
              <a:cs typeface="Arial" panose="020B0604020202020204" pitchFamily="34" charset="0"/>
            </a:endParaRPr>
          </a:p>
        </p:txBody>
      </p:sp>
      <p:sp>
        <p:nvSpPr>
          <p:cNvPr id="12" name="Title 15">
            <a:extLst>
              <a:ext uri="{FF2B5EF4-FFF2-40B4-BE49-F238E27FC236}">
                <a16:creationId xmlns:a16="http://schemas.microsoft.com/office/drawing/2014/main" id="{013E3FCC-D96C-D344-BBA3-51BB23D2A0F4}"/>
              </a:ext>
            </a:extLst>
          </p:cNvPr>
          <p:cNvSpPr>
            <a:spLocks noGrp="1"/>
          </p:cNvSpPr>
          <p:nvPr>
            <p:ph type="title" hasCustomPrompt="1"/>
          </p:nvPr>
        </p:nvSpPr>
        <p:spPr>
          <a:xfrm>
            <a:off x="604780" y="2559253"/>
            <a:ext cx="8580549" cy="1477195"/>
          </a:xfrm>
          <a:prstGeom prst="rect">
            <a:avLst/>
          </a:prstGeom>
        </p:spPr>
        <p:txBody>
          <a:bodyPr anchor="ctr">
            <a:noAutofit/>
          </a:bodyPr>
          <a:lstStyle>
            <a:lvl1pPr>
              <a:defRPr sz="4800" b="0" i="0" baseline="0">
                <a:solidFill>
                  <a:schemeClr val="bg1"/>
                </a:solidFill>
                <a:latin typeface="Garamond" panose="02020404030301010803" pitchFamily="18" charset="0"/>
                <a:ea typeface="Helvetica Neue" panose="02000503000000020004" pitchFamily="2" charset="0"/>
                <a:cs typeface="Arial" panose="020B0604020202020204" pitchFamily="34" charset="0"/>
              </a:defRPr>
            </a:lvl1pPr>
          </a:lstStyle>
          <a:p>
            <a:r>
              <a:rPr lang="en-US" dirty="0"/>
              <a:t>Section Header Here</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r>
              <a:rPr lang="en-US"/>
              <a:t>Session 3: Motivation and Making Change</a:t>
            </a:r>
            <a:endParaRPr lang="en-US" dirty="0"/>
          </a:p>
        </p:txBody>
      </p:sp>
      <p:sp>
        <p:nvSpPr>
          <p:cNvPr id="14" name="Slide Number Placeholder 13"/>
          <p:cNvSpPr>
            <a:spLocks noGrp="1"/>
          </p:cNvSpPr>
          <p:nvPr>
            <p:ph type="sldNum" sz="quarter" idx="13"/>
          </p:nvPr>
        </p:nvSpPr>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604780" y="425002"/>
            <a:ext cx="10898107" cy="611449"/>
          </a:xfrm>
        </p:spPr>
        <p:txBody>
          <a:bodyPr anchor="b">
            <a:noAutofit/>
          </a:bodyPr>
          <a:lstStyle>
            <a:lvl1pPr>
              <a:defRPr sz="4800" b="0" i="0">
                <a:latin typeface="Garamond" panose="02020404030301010803" pitchFamily="18" charset="0"/>
                <a:ea typeface="Helvetica Neue" panose="02000503000000020004" pitchFamily="2" charset="0"/>
                <a:cs typeface="Arial" panose="020B0604020202020204" pitchFamily="34" charset="0"/>
              </a:defRPr>
            </a:lvl1pPr>
          </a:lstStyle>
          <a:p>
            <a:r>
              <a:rPr lang="en-US" dirty="0"/>
              <a:t>Slide Title Here</a:t>
            </a:r>
          </a:p>
        </p:txBody>
      </p:sp>
      <p:sp>
        <p:nvSpPr>
          <p:cNvPr id="12" name="Text Placeholder 3"/>
          <p:cNvSpPr>
            <a:spLocks noGrp="1"/>
          </p:cNvSpPr>
          <p:nvPr>
            <p:ph type="body" sz="quarter" idx="15" hasCustomPrompt="1"/>
          </p:nvPr>
        </p:nvSpPr>
        <p:spPr>
          <a:xfrm>
            <a:off x="609603" y="927656"/>
            <a:ext cx="10893285" cy="446529"/>
          </a:xfrm>
          <a:prstGeom prst="rect">
            <a:avLst/>
          </a:prstGeom>
        </p:spPr>
        <p:txBody>
          <a:bodyPr>
            <a:noAutofit/>
          </a:bodyPr>
          <a:lstStyle>
            <a:lvl1pPr marL="0" indent="0">
              <a:lnSpc>
                <a:spcPct val="100000"/>
              </a:lnSpc>
              <a:buNone/>
              <a:defRPr sz="2400" b="0" i="0">
                <a:latin typeface="Arial" panose="020B0604020202020204" pitchFamily="34" charset="0"/>
                <a:ea typeface="Helvetica Neue" panose="02000503000000020004" pitchFamily="2" charset="0"/>
                <a:cs typeface="Arial" panose="020B0604020202020204" pitchFamily="34" charset="0"/>
              </a:defRPr>
            </a:lvl1pPr>
            <a:lvl2pPr marL="306900" indent="0">
              <a:lnSpc>
                <a:spcPct val="100000"/>
              </a:lnSpc>
              <a:buNone/>
              <a:defRPr i="1">
                <a:latin typeface="+mn-lt"/>
              </a:defRPr>
            </a:lvl2pPr>
            <a:lvl3pPr marL="687881" indent="0">
              <a:lnSpc>
                <a:spcPct val="100000"/>
              </a:lnSpc>
              <a:buNone/>
              <a:defRPr i="1">
                <a:latin typeface="+mn-lt"/>
              </a:defRPr>
            </a:lvl3pPr>
            <a:lvl4pPr marL="1066747" indent="0">
              <a:lnSpc>
                <a:spcPct val="100000"/>
              </a:lnSpc>
              <a:buNone/>
              <a:defRPr i="1">
                <a:latin typeface="+mn-lt"/>
              </a:defRPr>
            </a:lvl4pPr>
            <a:lvl5pPr marL="1447728" indent="0">
              <a:lnSpc>
                <a:spcPct val="100000"/>
              </a:lnSpc>
              <a:buNone/>
              <a:defRPr i="1">
                <a:latin typeface="+mn-lt"/>
              </a:defRPr>
            </a:lvl5pPr>
          </a:lstStyle>
          <a:p>
            <a:pPr lvl="0"/>
            <a:r>
              <a:rPr lang="en-US" dirty="0"/>
              <a:t>Optional Subhead here</a:t>
            </a:r>
          </a:p>
        </p:txBody>
      </p:sp>
      <p:sp>
        <p:nvSpPr>
          <p:cNvPr id="9" name="Content Placeholder 2">
            <a:extLst>
              <a:ext uri="{FF2B5EF4-FFF2-40B4-BE49-F238E27FC236}">
                <a16:creationId xmlns:a16="http://schemas.microsoft.com/office/drawing/2014/main" id="{79D9FF64-C01C-5C4C-8AB2-E760BF769004}"/>
              </a:ext>
            </a:extLst>
          </p:cNvPr>
          <p:cNvSpPr>
            <a:spLocks noGrp="1"/>
          </p:cNvSpPr>
          <p:nvPr>
            <p:ph sz="quarter" idx="16"/>
          </p:nvPr>
        </p:nvSpPr>
        <p:spPr>
          <a:xfrm>
            <a:off x="604780" y="1869017"/>
            <a:ext cx="10893285" cy="3909483"/>
          </a:xfrm>
        </p:spPr>
        <p:txBody>
          <a:bodyPr/>
          <a:lstStyle>
            <a:lvl1pPr>
              <a:defRPr b="0" i="0"/>
            </a:lvl1pPr>
            <a:lvl2pPr>
              <a:defRPr b="0" i="0"/>
            </a:lvl2pPr>
            <a:lvl3pPr>
              <a:defRPr b="0" i="0"/>
            </a:lvl3pPr>
            <a:lvl4pPr>
              <a:defRPr b="0" i="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754264467"/>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788447-026C-8740-AB11-4D9C4007C669}"/>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l="14414"/>
          <a:stretch/>
        </p:blipFill>
        <p:spPr>
          <a:xfrm>
            <a:off x="0" y="534826"/>
            <a:ext cx="12192000" cy="2365425"/>
          </a:xfrm>
          <a:prstGeom prst="rect">
            <a:avLst/>
          </a:prstGeom>
        </p:spPr>
      </p:pic>
      <p:sp>
        <p:nvSpPr>
          <p:cNvPr id="6" name="Rectangle 5"/>
          <p:cNvSpPr/>
          <p:nvPr userDrawn="1"/>
        </p:nvSpPr>
        <p:spPr bwMode="auto">
          <a:xfrm>
            <a:off x="3" y="2363626"/>
            <a:ext cx="9402305" cy="1881809"/>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2133" b="0" i="0" dirty="0" err="1">
              <a:solidFill>
                <a:schemeClr val="bg1"/>
              </a:solidFill>
              <a:latin typeface="Arial" panose="020B0604020202020204" pitchFamily="34" charset="0"/>
            </a:endParaRPr>
          </a:p>
        </p:txBody>
      </p:sp>
      <p:sp>
        <p:nvSpPr>
          <p:cNvPr id="4" name="Footer Placeholder 3"/>
          <p:cNvSpPr>
            <a:spLocks noGrp="1"/>
          </p:cNvSpPr>
          <p:nvPr>
            <p:ph type="ftr" sz="quarter" idx="11"/>
          </p:nvPr>
        </p:nvSpPr>
        <p:spPr/>
        <p:txBody>
          <a:bodyPr/>
          <a:lstStyle>
            <a:lvl1pPr>
              <a:defRPr b="0" i="0"/>
            </a:lvl1pPr>
          </a:lstStyle>
          <a:p>
            <a:r>
              <a:rPr lang="en-US"/>
              <a:t>Session 3: Motivation and Making Change</a:t>
            </a:r>
            <a:endParaRPr lang="en-US" dirty="0"/>
          </a:p>
        </p:txBody>
      </p:sp>
      <p:sp>
        <p:nvSpPr>
          <p:cNvPr id="5" name="Slide Number Placeholder 4"/>
          <p:cNvSpPr>
            <a:spLocks noGrp="1"/>
          </p:cNvSpPr>
          <p:nvPr>
            <p:ph type="sldNum" sz="quarter" idx="12"/>
          </p:nvPr>
        </p:nvSpPr>
        <p:spPr/>
        <p:txBody>
          <a:bodyPr/>
          <a:lstStyle>
            <a:lvl1pPr>
              <a:defRPr b="0" i="0"/>
            </a:lvl1pPr>
          </a:lstStyle>
          <a:p>
            <a:fld id="{7BCC8D0D-EAEC-449D-9161-023DFF90F2E2}" type="slidenum">
              <a:rPr lang="en-US" smtClean="0"/>
              <a:pPr/>
              <a:t>‹#›</a:t>
            </a:fld>
            <a:endParaRPr lang="en-US" dirty="0"/>
          </a:p>
        </p:txBody>
      </p:sp>
      <p:cxnSp>
        <p:nvCxnSpPr>
          <p:cNvPr id="9" name="Straight Connector 8">
            <a:extLst>
              <a:ext uri="{FF2B5EF4-FFF2-40B4-BE49-F238E27FC236}">
                <a16:creationId xmlns:a16="http://schemas.microsoft.com/office/drawing/2014/main" id="{7AB58095-3588-1A4E-B981-253E9F1A1AEC}"/>
              </a:ext>
            </a:extLst>
          </p:cNvPr>
          <p:cNvCxnSpPr/>
          <p:nvPr userDrawn="1"/>
        </p:nvCxnSpPr>
        <p:spPr>
          <a:xfrm>
            <a:off x="370417" y="6250080"/>
            <a:ext cx="1146048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
        <p:nvSpPr>
          <p:cNvPr id="10" name="Freeform 77">
            <a:extLst>
              <a:ext uri="{FF2B5EF4-FFF2-40B4-BE49-F238E27FC236}">
                <a16:creationId xmlns:a16="http://schemas.microsoft.com/office/drawing/2014/main" id="{81C2D974-A2EE-E349-AD5D-00B5C62A8CB7}"/>
              </a:ext>
            </a:extLst>
          </p:cNvPr>
          <p:cNvSpPr>
            <a:spLocks/>
          </p:cNvSpPr>
          <p:nvPr userDrawn="1"/>
        </p:nvSpPr>
        <p:spPr bwMode="auto">
          <a:xfrm>
            <a:off x="11190818" y="6400801"/>
            <a:ext cx="641349" cy="308099"/>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endParaRPr lang="en-US" sz="2400" b="0" i="0" dirty="0">
              <a:latin typeface="Arial" panose="020B0604020202020204" pitchFamily="34" charset="0"/>
              <a:ea typeface="Helvetica Neue" panose="02000503000000020004" pitchFamily="2" charset="0"/>
              <a:cs typeface="Arial" panose="020B0604020202020204" pitchFamily="34" charset="0"/>
            </a:endParaRPr>
          </a:p>
        </p:txBody>
      </p:sp>
      <p:sp>
        <p:nvSpPr>
          <p:cNvPr id="11" name="Title 15">
            <a:extLst>
              <a:ext uri="{FF2B5EF4-FFF2-40B4-BE49-F238E27FC236}">
                <a16:creationId xmlns:a16="http://schemas.microsoft.com/office/drawing/2014/main" id="{18DED201-C78F-0E4A-B63C-520004DA73BE}"/>
              </a:ext>
            </a:extLst>
          </p:cNvPr>
          <p:cNvSpPr>
            <a:spLocks noGrp="1"/>
          </p:cNvSpPr>
          <p:nvPr>
            <p:ph type="title" hasCustomPrompt="1"/>
          </p:nvPr>
        </p:nvSpPr>
        <p:spPr>
          <a:xfrm>
            <a:off x="604780" y="2559253"/>
            <a:ext cx="8580549" cy="1477195"/>
          </a:xfrm>
          <a:prstGeom prst="rect">
            <a:avLst/>
          </a:prstGeom>
        </p:spPr>
        <p:txBody>
          <a:bodyPr anchor="ctr">
            <a:noAutofit/>
          </a:bodyPr>
          <a:lstStyle>
            <a:lvl1pPr>
              <a:defRPr sz="4800" b="0" i="0" baseline="0">
                <a:solidFill>
                  <a:schemeClr val="bg1"/>
                </a:solidFill>
                <a:latin typeface="Garamond" panose="02020404030301010803" pitchFamily="18" charset="0"/>
                <a:ea typeface="Helvetica Neue" panose="02000503000000020004" pitchFamily="2" charset="0"/>
                <a:cs typeface="Arial" panose="020B0604020202020204" pitchFamily="34" charset="0"/>
              </a:defRPr>
            </a:lvl1pPr>
          </a:lstStyle>
          <a:p>
            <a:r>
              <a:rPr lang="en-US" dirty="0"/>
              <a:t>Section Header Here</a:t>
            </a:r>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113207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4" name="Picture 41"/>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p:blipFill>
        <p:spPr bwMode="invGray">
          <a:xfrm>
            <a:off x="5153582" y="2715240"/>
            <a:ext cx="2094721" cy="1357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42826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172533" y="2513068"/>
            <a:ext cx="1831867" cy="1831867"/>
          </a:xfrm>
          <a:prstGeom prst="rect">
            <a:avLst/>
          </a:prstGeom>
        </p:spPr>
      </p:pic>
    </p:spTree>
    <p:extLst>
      <p:ext uri="{BB962C8B-B14F-4D97-AF65-F5344CB8AC3E}">
        <p14:creationId xmlns:p14="http://schemas.microsoft.com/office/powerpoint/2010/main" val="136763842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C66F05B-DFA4-6F48-B676-F50E7C038154}"/>
              </a:ext>
            </a:extLst>
          </p:cNvPr>
          <p:cNvSpPr/>
          <p:nvPr userDrawn="1"/>
        </p:nvSpPr>
        <p:spPr bwMode="auto">
          <a:xfrm>
            <a:off x="8199442" y="2194560"/>
            <a:ext cx="3992561" cy="4663440"/>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2133" b="1" dirty="0" err="1">
              <a:solidFill>
                <a:schemeClr val="bg1"/>
              </a:solidFill>
              <a:latin typeface="+mj-lt"/>
            </a:endParaRPr>
          </a:p>
        </p:txBody>
      </p:sp>
      <p:sp>
        <p:nvSpPr>
          <p:cNvPr id="7" name="Rectangle 6">
            <a:extLst>
              <a:ext uri="{FF2B5EF4-FFF2-40B4-BE49-F238E27FC236}">
                <a16:creationId xmlns:a16="http://schemas.microsoft.com/office/drawing/2014/main" id="{94494DF8-84C9-4641-9876-C01FAA2F1677}"/>
              </a:ext>
            </a:extLst>
          </p:cNvPr>
          <p:cNvSpPr/>
          <p:nvPr userDrawn="1"/>
        </p:nvSpPr>
        <p:spPr bwMode="auto">
          <a:xfrm>
            <a:off x="3" y="0"/>
            <a:ext cx="8199439" cy="2194560"/>
          </a:xfrm>
          <a:prstGeom prst="rect">
            <a:avLst/>
          </a:prstGeom>
          <a:solidFill>
            <a:schemeClr val="bg1">
              <a:lumMod val="95000"/>
            </a:schemeClr>
          </a:solidFill>
          <a:ln w="19050" algn="ctr">
            <a:noFill/>
            <a:miter lim="800000"/>
            <a:headEnd/>
            <a:tailEnd/>
          </a:ln>
        </p:spPr>
        <p:txBody>
          <a:bodyPr wrap="none" rtlCol="0" anchor="ctr"/>
          <a:lstStyle/>
          <a:p>
            <a:pPr algn="ctr">
              <a:lnSpc>
                <a:spcPct val="90000"/>
              </a:lnSpc>
            </a:pPr>
            <a:endParaRPr lang="en-US" sz="2133" b="1" dirty="0" err="1">
              <a:solidFill>
                <a:schemeClr val="bg1"/>
              </a:solidFill>
              <a:latin typeface="+mj-lt"/>
            </a:endParaRPr>
          </a:p>
        </p:txBody>
      </p:sp>
      <p:pic>
        <p:nvPicPr>
          <p:cNvPr id="13" name="Picture 12">
            <a:extLst>
              <a:ext uri="{FF2B5EF4-FFF2-40B4-BE49-F238E27FC236}">
                <a16:creationId xmlns:a16="http://schemas.microsoft.com/office/drawing/2014/main" id="{EB73C1E6-BC68-894B-BFA0-E9C181FA15C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199440" y="1"/>
            <a:ext cx="3992560" cy="2687339"/>
          </a:xfrm>
          <a:prstGeom prst="rect">
            <a:avLst/>
          </a:prstGeom>
        </p:spPr>
      </p:pic>
      <p:pic>
        <p:nvPicPr>
          <p:cNvPr id="14" name="Picture 13">
            <a:extLst>
              <a:ext uri="{FF2B5EF4-FFF2-40B4-BE49-F238E27FC236}">
                <a16:creationId xmlns:a16="http://schemas.microsoft.com/office/drawing/2014/main" id="{4AD4098B-43D5-4B4E-A524-530B7E386F9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851932"/>
            <a:ext cx="8199440" cy="5006069"/>
          </a:xfrm>
          <a:prstGeom prst="rect">
            <a:avLst/>
          </a:prstGeom>
        </p:spPr>
      </p:pic>
      <p:pic>
        <p:nvPicPr>
          <p:cNvPr id="2" name="Picture 1">
            <a:extLst>
              <a:ext uri="{FF2B5EF4-FFF2-40B4-BE49-F238E27FC236}">
                <a16:creationId xmlns:a16="http://schemas.microsoft.com/office/drawing/2014/main" id="{9A1E061F-A72A-5142-8A32-D6BACF33C6D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 y="193193"/>
            <a:ext cx="8199439" cy="1361512"/>
          </a:xfrm>
          <a:prstGeom prst="rect">
            <a:avLst/>
          </a:prstGeom>
        </p:spPr>
      </p:pic>
      <p:pic>
        <p:nvPicPr>
          <p:cNvPr id="8" name="Picture 7">
            <a:extLst>
              <a:ext uri="{FF2B5EF4-FFF2-40B4-BE49-F238E27FC236}">
                <a16:creationId xmlns:a16="http://schemas.microsoft.com/office/drawing/2014/main" id="{B6B44D79-B0F4-1A43-9BD5-09FD9E662AC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8199438" y="2687340"/>
            <a:ext cx="2153917" cy="2153917"/>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Closing – Mt. Zion">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C66F05B-DFA4-6F48-B676-F50E7C038154}"/>
              </a:ext>
            </a:extLst>
          </p:cNvPr>
          <p:cNvSpPr/>
          <p:nvPr userDrawn="1"/>
        </p:nvSpPr>
        <p:spPr bwMode="auto">
          <a:xfrm>
            <a:off x="8199442" y="2194560"/>
            <a:ext cx="3992561" cy="4663440"/>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2133" b="1" dirty="0" err="1">
              <a:solidFill>
                <a:schemeClr val="bg1"/>
              </a:solidFill>
              <a:latin typeface="+mj-lt"/>
            </a:endParaRPr>
          </a:p>
        </p:txBody>
      </p:sp>
      <p:sp>
        <p:nvSpPr>
          <p:cNvPr id="7" name="Rectangle 6">
            <a:extLst>
              <a:ext uri="{FF2B5EF4-FFF2-40B4-BE49-F238E27FC236}">
                <a16:creationId xmlns:a16="http://schemas.microsoft.com/office/drawing/2014/main" id="{94494DF8-84C9-4641-9876-C01FAA2F1677}"/>
              </a:ext>
            </a:extLst>
          </p:cNvPr>
          <p:cNvSpPr/>
          <p:nvPr userDrawn="1"/>
        </p:nvSpPr>
        <p:spPr bwMode="auto">
          <a:xfrm>
            <a:off x="3" y="0"/>
            <a:ext cx="8199439" cy="2194560"/>
          </a:xfrm>
          <a:prstGeom prst="rect">
            <a:avLst/>
          </a:prstGeom>
          <a:solidFill>
            <a:schemeClr val="bg1">
              <a:lumMod val="95000"/>
            </a:schemeClr>
          </a:solidFill>
          <a:ln w="19050" algn="ctr">
            <a:noFill/>
            <a:miter lim="800000"/>
            <a:headEnd/>
            <a:tailEnd/>
          </a:ln>
        </p:spPr>
        <p:txBody>
          <a:bodyPr wrap="none" rtlCol="0" anchor="ctr"/>
          <a:lstStyle/>
          <a:p>
            <a:pPr algn="ctr">
              <a:lnSpc>
                <a:spcPct val="90000"/>
              </a:lnSpc>
            </a:pPr>
            <a:endParaRPr lang="en-US" sz="2133" b="1" dirty="0" err="1">
              <a:solidFill>
                <a:schemeClr val="bg1"/>
              </a:solidFill>
              <a:latin typeface="+mj-lt"/>
            </a:endParaRPr>
          </a:p>
        </p:txBody>
      </p:sp>
      <p:pic>
        <p:nvPicPr>
          <p:cNvPr id="13" name="Picture 12">
            <a:extLst>
              <a:ext uri="{FF2B5EF4-FFF2-40B4-BE49-F238E27FC236}">
                <a16:creationId xmlns:a16="http://schemas.microsoft.com/office/drawing/2014/main" id="{EB73C1E6-BC68-894B-BFA0-E9C181FA15C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199440" y="12549"/>
            <a:ext cx="3992560" cy="2662244"/>
          </a:xfrm>
          <a:prstGeom prst="rect">
            <a:avLst/>
          </a:prstGeom>
        </p:spPr>
      </p:pic>
      <p:pic>
        <p:nvPicPr>
          <p:cNvPr id="14" name="Picture 13">
            <a:extLst>
              <a:ext uri="{FF2B5EF4-FFF2-40B4-BE49-F238E27FC236}">
                <a16:creationId xmlns:a16="http://schemas.microsoft.com/office/drawing/2014/main" id="{4AD4098B-43D5-4B4E-A524-530B7E386F9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1851932"/>
            <a:ext cx="8199436" cy="5006069"/>
          </a:xfrm>
          <a:prstGeom prst="rect">
            <a:avLst/>
          </a:prstGeom>
        </p:spPr>
      </p:pic>
      <p:pic>
        <p:nvPicPr>
          <p:cNvPr id="10" name="Picture 9">
            <a:extLst>
              <a:ext uri="{FF2B5EF4-FFF2-40B4-BE49-F238E27FC236}">
                <a16:creationId xmlns:a16="http://schemas.microsoft.com/office/drawing/2014/main" id="{EA44FD6C-4722-4647-8824-7BD62CB49912}"/>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8199436" y="2659757"/>
            <a:ext cx="2153920" cy="2153920"/>
          </a:xfrm>
          <a:prstGeom prst="rect">
            <a:avLst/>
          </a:prstGeom>
          <a:solidFill>
            <a:schemeClr val="accent1"/>
          </a:solidFill>
        </p:spPr>
      </p:pic>
      <p:pic>
        <p:nvPicPr>
          <p:cNvPr id="15" name="Graphic 14">
            <a:extLst>
              <a:ext uri="{FF2B5EF4-FFF2-40B4-BE49-F238E27FC236}">
                <a16:creationId xmlns:a16="http://schemas.microsoft.com/office/drawing/2014/main" id="{A81F62F8-022A-8040-9203-343FE92FDB09}"/>
              </a:ext>
            </a:extLst>
          </p:cNvPr>
          <p:cNvPicPr>
            <a:picLocks noChangeAspect="1"/>
          </p:cNvPicPr>
          <p:nvPr userDrawn="1"/>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t="35407" b="39964"/>
          <a:stretch/>
        </p:blipFill>
        <p:spPr>
          <a:xfrm>
            <a:off x="-1325089" y="1"/>
            <a:ext cx="9524528" cy="1851932"/>
          </a:xfrm>
          <a:prstGeom prst="rect">
            <a:avLst/>
          </a:prstGeom>
        </p:spPr>
      </p:pic>
    </p:spTree>
    <p:extLst>
      <p:ext uri="{BB962C8B-B14F-4D97-AF65-F5344CB8AC3E}">
        <p14:creationId xmlns:p14="http://schemas.microsoft.com/office/powerpoint/2010/main" val="281163503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4FBE2C-79B3-0741-8C4F-E79579E3B5C3}"/>
              </a:ext>
            </a:extLst>
          </p:cNvPr>
          <p:cNvSpPr/>
          <p:nvPr userDrawn="1"/>
        </p:nvSpPr>
        <p:spPr bwMode="auto">
          <a:xfrm>
            <a:off x="1" y="2194561"/>
            <a:ext cx="3992561" cy="4663440"/>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2133" b="1" dirty="0" err="1">
              <a:solidFill>
                <a:schemeClr val="bg1"/>
              </a:solidFill>
              <a:latin typeface="+mj-lt"/>
            </a:endParaRPr>
          </a:p>
        </p:txBody>
      </p:sp>
      <p:sp>
        <p:nvSpPr>
          <p:cNvPr id="6" name="Rectangle 5">
            <a:extLst>
              <a:ext uri="{FF2B5EF4-FFF2-40B4-BE49-F238E27FC236}">
                <a16:creationId xmlns:a16="http://schemas.microsoft.com/office/drawing/2014/main" id="{7CBA96EE-AE7F-9D47-80E0-948746F73CBD}"/>
              </a:ext>
            </a:extLst>
          </p:cNvPr>
          <p:cNvSpPr/>
          <p:nvPr userDrawn="1"/>
        </p:nvSpPr>
        <p:spPr bwMode="auto">
          <a:xfrm>
            <a:off x="3675677" y="0"/>
            <a:ext cx="8516327" cy="2194560"/>
          </a:xfrm>
          <a:prstGeom prst="rect">
            <a:avLst/>
          </a:prstGeom>
          <a:solidFill>
            <a:schemeClr val="bg1">
              <a:lumMod val="95000"/>
            </a:schemeClr>
          </a:solidFill>
          <a:ln w="19050" algn="ctr">
            <a:noFill/>
            <a:miter lim="800000"/>
            <a:headEnd/>
            <a:tailEnd/>
          </a:ln>
        </p:spPr>
        <p:txBody>
          <a:bodyPr wrap="none" rtlCol="0" anchor="ctr"/>
          <a:lstStyle/>
          <a:p>
            <a:pPr algn="ctr">
              <a:lnSpc>
                <a:spcPct val="90000"/>
              </a:lnSpc>
            </a:pPr>
            <a:endParaRPr lang="en-US" sz="2133" b="1" dirty="0" err="1">
              <a:solidFill>
                <a:schemeClr val="bg1"/>
              </a:solidFill>
              <a:latin typeface="+mj-lt"/>
            </a:endParaRPr>
          </a:p>
        </p:txBody>
      </p:sp>
      <p:pic>
        <p:nvPicPr>
          <p:cNvPr id="11" name="Picture 10">
            <a:extLst>
              <a:ext uri="{FF2B5EF4-FFF2-40B4-BE49-F238E27FC236}">
                <a16:creationId xmlns:a16="http://schemas.microsoft.com/office/drawing/2014/main" id="{4508378B-0C89-E14E-8069-2034FF2D0F2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a:off x="3" y="1"/>
            <a:ext cx="3680812" cy="2687339"/>
          </a:xfrm>
          <a:prstGeom prst="rect">
            <a:avLst/>
          </a:prstGeom>
        </p:spPr>
      </p:pic>
      <p:pic>
        <p:nvPicPr>
          <p:cNvPr id="13" name="Picture 12">
            <a:extLst>
              <a:ext uri="{FF2B5EF4-FFF2-40B4-BE49-F238E27FC236}">
                <a16:creationId xmlns:a16="http://schemas.microsoft.com/office/drawing/2014/main" id="{A98C622B-BC71-0F4D-ACEB-367F089BDF4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675672" y="1676402"/>
            <a:ext cx="8516328" cy="5181599"/>
          </a:xfrm>
          <a:prstGeom prst="rect">
            <a:avLst/>
          </a:prstGeom>
        </p:spPr>
      </p:pic>
      <p:pic>
        <p:nvPicPr>
          <p:cNvPr id="14" name="Picture 13">
            <a:extLst>
              <a:ext uri="{FF2B5EF4-FFF2-40B4-BE49-F238E27FC236}">
                <a16:creationId xmlns:a16="http://schemas.microsoft.com/office/drawing/2014/main" id="{FC4AB437-D405-6C43-9FA5-FD5F04163FCD}"/>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520933" y="2687339"/>
            <a:ext cx="2153920" cy="2153920"/>
          </a:xfrm>
          <a:prstGeom prst="rect">
            <a:avLst/>
          </a:prstGeom>
          <a:solidFill>
            <a:schemeClr val="accent1"/>
          </a:solidFill>
        </p:spPr>
      </p:pic>
      <p:pic>
        <p:nvPicPr>
          <p:cNvPr id="2" name="Picture 1">
            <a:extLst>
              <a:ext uri="{FF2B5EF4-FFF2-40B4-BE49-F238E27FC236}">
                <a16:creationId xmlns:a16="http://schemas.microsoft.com/office/drawing/2014/main" id="{2A46CC52-4A32-374A-BF1E-0FA06087FD5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2454" t="5935" r="2464" b="11182"/>
          <a:stretch/>
        </p:blipFill>
        <p:spPr>
          <a:xfrm>
            <a:off x="3674855" y="40643"/>
            <a:ext cx="8517148" cy="1635756"/>
          </a:xfrm>
          <a:prstGeom prst="rect">
            <a:avLst/>
          </a:prstGeom>
        </p:spPr>
      </p:pic>
    </p:spTree>
    <p:extLst>
      <p:ext uri="{BB962C8B-B14F-4D97-AF65-F5344CB8AC3E}">
        <p14:creationId xmlns:p14="http://schemas.microsoft.com/office/powerpoint/2010/main" val="297928717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A4FBBD5-5854-194C-9766-1823F3F5452C}"/>
              </a:ext>
            </a:extLst>
          </p:cNvPr>
          <p:cNvSpPr/>
          <p:nvPr userDrawn="1"/>
        </p:nvSpPr>
        <p:spPr bwMode="auto">
          <a:xfrm>
            <a:off x="1" y="2194561"/>
            <a:ext cx="3992561" cy="4663440"/>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2133" b="1" dirty="0" err="1">
              <a:solidFill>
                <a:schemeClr val="bg1"/>
              </a:solidFill>
              <a:latin typeface="+mj-lt"/>
            </a:endParaRPr>
          </a:p>
        </p:txBody>
      </p:sp>
      <p:sp>
        <p:nvSpPr>
          <p:cNvPr id="6" name="Rectangle 5">
            <a:extLst>
              <a:ext uri="{FF2B5EF4-FFF2-40B4-BE49-F238E27FC236}">
                <a16:creationId xmlns:a16="http://schemas.microsoft.com/office/drawing/2014/main" id="{FEB282E7-F7BC-5A48-9E5F-4ECBFDF952A0}"/>
              </a:ext>
            </a:extLst>
          </p:cNvPr>
          <p:cNvSpPr/>
          <p:nvPr userDrawn="1"/>
        </p:nvSpPr>
        <p:spPr bwMode="auto">
          <a:xfrm>
            <a:off x="3675677" y="0"/>
            <a:ext cx="8516327" cy="2194560"/>
          </a:xfrm>
          <a:prstGeom prst="rect">
            <a:avLst/>
          </a:prstGeom>
          <a:solidFill>
            <a:schemeClr val="bg1">
              <a:lumMod val="95000"/>
            </a:schemeClr>
          </a:solidFill>
          <a:ln w="19050" algn="ctr">
            <a:noFill/>
            <a:miter lim="800000"/>
            <a:headEnd/>
            <a:tailEnd/>
          </a:ln>
        </p:spPr>
        <p:txBody>
          <a:bodyPr wrap="none" rtlCol="0" anchor="ctr"/>
          <a:lstStyle/>
          <a:p>
            <a:pPr algn="ctr">
              <a:lnSpc>
                <a:spcPct val="90000"/>
              </a:lnSpc>
            </a:pPr>
            <a:endParaRPr lang="en-US" sz="2133" b="1" dirty="0" err="1">
              <a:solidFill>
                <a:schemeClr val="bg1"/>
              </a:solidFill>
              <a:latin typeface="+mj-lt"/>
            </a:endParaRPr>
          </a:p>
        </p:txBody>
      </p:sp>
      <p:pic>
        <p:nvPicPr>
          <p:cNvPr id="10" name="Picture 9">
            <a:extLst>
              <a:ext uri="{FF2B5EF4-FFF2-40B4-BE49-F238E27FC236}">
                <a16:creationId xmlns:a16="http://schemas.microsoft.com/office/drawing/2014/main" id="{21C94893-0820-A743-86A6-BDEB411A723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3675671" cy="2687339"/>
          </a:xfrm>
          <a:prstGeom prst="rect">
            <a:avLst/>
          </a:prstGeom>
        </p:spPr>
      </p:pic>
      <p:pic>
        <p:nvPicPr>
          <p:cNvPr id="11" name="Picture 10">
            <a:extLst>
              <a:ext uri="{FF2B5EF4-FFF2-40B4-BE49-F238E27FC236}">
                <a16:creationId xmlns:a16="http://schemas.microsoft.com/office/drawing/2014/main" id="{1412EA7E-47D5-4248-9461-6049F4FA2F3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675672" y="1676402"/>
            <a:ext cx="8516328" cy="5181599"/>
          </a:xfrm>
          <a:prstGeom prst="rect">
            <a:avLst/>
          </a:prstGeom>
        </p:spPr>
      </p:pic>
      <p:pic>
        <p:nvPicPr>
          <p:cNvPr id="9" name="Graphic 8">
            <a:extLst>
              <a:ext uri="{FF2B5EF4-FFF2-40B4-BE49-F238E27FC236}">
                <a16:creationId xmlns:a16="http://schemas.microsoft.com/office/drawing/2014/main" id="{21F1DBF9-E6D2-EC49-80D7-6EE1B776A50D}"/>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37974" b="37397"/>
          <a:stretch/>
        </p:blipFill>
        <p:spPr>
          <a:xfrm>
            <a:off x="3674853" y="20340"/>
            <a:ext cx="8517147" cy="1656059"/>
          </a:xfrm>
          <a:prstGeom prst="rect">
            <a:avLst/>
          </a:prstGeom>
        </p:spPr>
      </p:pic>
      <p:pic>
        <p:nvPicPr>
          <p:cNvPr id="13" name="Picture 12">
            <a:extLst>
              <a:ext uri="{FF2B5EF4-FFF2-40B4-BE49-F238E27FC236}">
                <a16:creationId xmlns:a16="http://schemas.microsoft.com/office/drawing/2014/main" id="{5656DF26-9AA1-AC46-9695-22DFD8CE98E3}"/>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1520933" y="2687339"/>
            <a:ext cx="2153920" cy="2153920"/>
          </a:xfrm>
          <a:prstGeom prst="rect">
            <a:avLst/>
          </a:prstGeom>
          <a:solidFill>
            <a:schemeClr val="accent1"/>
          </a:solidFill>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Cover – Whit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70960" y="629135"/>
            <a:ext cx="1743437" cy="1130005"/>
          </a:xfrm>
          <a:prstGeom prst="rect">
            <a:avLst/>
          </a:prstGeom>
        </p:spPr>
      </p:pic>
      <p:sp>
        <p:nvSpPr>
          <p:cNvPr id="2" name="Rectangle 1"/>
          <p:cNvSpPr/>
          <p:nvPr userDrawn="1"/>
        </p:nvSpPr>
        <p:spPr bwMode="auto">
          <a:xfrm>
            <a:off x="212036" y="5764696"/>
            <a:ext cx="11979965" cy="1093304"/>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2133" b="0" i="0" dirty="0" err="1">
              <a:solidFill>
                <a:schemeClr val="bg1"/>
              </a:solidFill>
              <a:latin typeface="Arial" panose="020B0604020202020204" pitchFamily="34" charset="0"/>
            </a:endParaRPr>
          </a:p>
        </p:txBody>
      </p:sp>
      <p:sp>
        <p:nvSpPr>
          <p:cNvPr id="22" name="Title 15"/>
          <p:cNvSpPr>
            <a:spLocks noGrp="1"/>
          </p:cNvSpPr>
          <p:nvPr>
            <p:ph type="title" hasCustomPrompt="1"/>
          </p:nvPr>
        </p:nvSpPr>
        <p:spPr>
          <a:xfrm>
            <a:off x="398937" y="2504663"/>
            <a:ext cx="8188479" cy="1749284"/>
          </a:xfrm>
        </p:spPr>
        <p:txBody>
          <a:bodyPr anchor="b">
            <a:noAutofit/>
          </a:bodyPr>
          <a:lstStyle>
            <a:lvl1pPr>
              <a:defRPr sz="4800" b="0" i="0" baseline="0">
                <a:solidFill>
                  <a:schemeClr val="tx1"/>
                </a:solidFill>
                <a:latin typeface="+mj-lt"/>
                <a:ea typeface="Helvetica Neue" panose="02000503000000020004" pitchFamily="2" charset="0"/>
                <a:cs typeface="Arial" panose="020B0604020202020204" pitchFamily="34" charset="0"/>
              </a:defRPr>
            </a:lvl1pPr>
          </a:lstStyle>
          <a:p>
            <a:r>
              <a:rPr lang="en-US" dirty="0"/>
              <a:t>Title Here</a:t>
            </a:r>
          </a:p>
        </p:txBody>
      </p:sp>
      <p:sp>
        <p:nvSpPr>
          <p:cNvPr id="23" name="Date Placeholder 4"/>
          <p:cNvSpPr>
            <a:spLocks noGrp="1"/>
          </p:cNvSpPr>
          <p:nvPr>
            <p:ph type="dt" sz="half" idx="2"/>
          </p:nvPr>
        </p:nvSpPr>
        <p:spPr>
          <a:xfrm>
            <a:off x="425600" y="6155227"/>
            <a:ext cx="2567117" cy="238607"/>
          </a:xfrm>
          <a:prstGeom prst="rect">
            <a:avLst/>
          </a:prstGeom>
        </p:spPr>
        <p:txBody>
          <a:bodyPr vert="horz" wrap="square" lIns="91440" tIns="0" rIns="91440" bIns="0" rtlCol="0" anchor="b" anchorCtr="0">
            <a:noAutofit/>
          </a:bodyPr>
          <a:lstStyle>
            <a:lvl1pPr algn="l">
              <a:defRPr sz="1600" b="0" i="0">
                <a:solidFill>
                  <a:schemeClr val="tx1"/>
                </a:solidFill>
                <a:latin typeface="Arial" panose="020B0604020202020204" pitchFamily="34" charset="0"/>
                <a:ea typeface="Helvetica Neue" panose="02000503000000020004" pitchFamily="2" charset="0"/>
                <a:cs typeface="Arial" panose="020B0604020202020204" pitchFamily="34" charset="0"/>
              </a:defRPr>
            </a:lvl1pPr>
          </a:lstStyle>
          <a:p>
            <a:endParaRPr lang="en-US" dirty="0"/>
          </a:p>
        </p:txBody>
      </p:sp>
      <p:sp>
        <p:nvSpPr>
          <p:cNvPr id="24" name="Text Placeholder 2"/>
          <p:cNvSpPr>
            <a:spLocks noGrp="1"/>
          </p:cNvSpPr>
          <p:nvPr>
            <p:ph type="body" sz="quarter" idx="10" hasCustomPrompt="1"/>
          </p:nvPr>
        </p:nvSpPr>
        <p:spPr>
          <a:xfrm>
            <a:off x="423462" y="5469678"/>
            <a:ext cx="5588615"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2133" b="0" i="0" baseline="0" dirty="0" smtClean="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a:defRPr lang="en-US" sz="2400" dirty="0" smtClean="0">
                <a:latin typeface="+mn-lt"/>
              </a:defRPr>
            </a:lvl2pPr>
            <a:lvl3pPr>
              <a:defRPr lang="en-US" sz="2400" dirty="0" smtClean="0">
                <a:latin typeface="+mn-lt"/>
              </a:defRPr>
            </a:lvl3pPr>
            <a:lvl4pPr>
              <a:defRPr lang="en-US" sz="2400" dirty="0" smtClean="0">
                <a:latin typeface="+mn-lt"/>
              </a:defRPr>
            </a:lvl4pPr>
            <a:lvl5pPr>
              <a:defRPr lang="en-US" sz="2400" dirty="0">
                <a:latin typeface="+mn-lt"/>
              </a:defRPr>
            </a:lvl5pPr>
          </a:lstStyle>
          <a:p>
            <a:pPr marL="0" lvl="0"/>
            <a:r>
              <a:rPr lang="en-US" dirty="0"/>
              <a:t>Presenter’s Name</a:t>
            </a:r>
          </a:p>
        </p:txBody>
      </p:sp>
      <p:sp>
        <p:nvSpPr>
          <p:cNvPr id="25" name="Text Placeholder 3"/>
          <p:cNvSpPr>
            <a:spLocks noGrp="1"/>
          </p:cNvSpPr>
          <p:nvPr>
            <p:ph type="body" sz="quarter" idx="15" hasCustomPrompt="1"/>
          </p:nvPr>
        </p:nvSpPr>
        <p:spPr>
          <a:xfrm>
            <a:off x="403756" y="4246881"/>
            <a:ext cx="8196909" cy="677627"/>
          </a:xfrm>
          <a:prstGeom prst="rect">
            <a:avLst/>
          </a:prstGeom>
        </p:spPr>
        <p:txBody>
          <a:bodyPr>
            <a:noAutofit/>
          </a:bodyPr>
          <a:lstStyle>
            <a:lvl1pPr marL="0" indent="0" algn="l">
              <a:lnSpc>
                <a:spcPct val="100000"/>
              </a:lnSpc>
              <a:buNone/>
              <a:defRPr sz="2133" b="0" i="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marL="306892" indent="0">
              <a:lnSpc>
                <a:spcPct val="100000"/>
              </a:lnSpc>
              <a:buNone/>
              <a:defRPr i="1">
                <a:latin typeface="+mn-lt"/>
              </a:defRPr>
            </a:lvl2pPr>
            <a:lvl3pPr marL="687864" indent="0">
              <a:lnSpc>
                <a:spcPct val="100000"/>
              </a:lnSpc>
              <a:buNone/>
              <a:defRPr i="1">
                <a:latin typeface="+mn-lt"/>
              </a:defRPr>
            </a:lvl3pPr>
            <a:lvl4pPr marL="1066720" indent="0">
              <a:lnSpc>
                <a:spcPct val="100000"/>
              </a:lnSpc>
              <a:buNone/>
              <a:defRPr i="1">
                <a:latin typeface="+mn-lt"/>
              </a:defRPr>
            </a:lvl4pPr>
            <a:lvl5pPr marL="1447692"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50570333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r>
              <a:rPr lang="en-US"/>
              <a:t>Session 3: Motivation and Making Change</a:t>
            </a:r>
            <a:endParaRPr lang="en-US" dirty="0"/>
          </a:p>
        </p:txBody>
      </p:sp>
      <p:sp>
        <p:nvSpPr>
          <p:cNvPr id="14" name="Slide Number Placeholder 13"/>
          <p:cNvSpPr>
            <a:spLocks noGrp="1"/>
          </p:cNvSpPr>
          <p:nvPr>
            <p:ph type="sldNum" sz="quarter" idx="13"/>
          </p:nvPr>
        </p:nvSpPr>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19515925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r>
              <a:rPr lang="en-US"/>
              <a:t>Session 3: Motivation and Making Change</a:t>
            </a:r>
            <a:endParaRPr lang="en-US" dirty="0"/>
          </a:p>
        </p:txBody>
      </p:sp>
      <p:sp>
        <p:nvSpPr>
          <p:cNvPr id="14" name="Slide Number Placeholder 13"/>
          <p:cNvSpPr>
            <a:spLocks noGrp="1"/>
          </p:cNvSpPr>
          <p:nvPr>
            <p:ph type="sldNum" sz="quarter" idx="13"/>
          </p:nvPr>
        </p:nvSpPr>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fld id="{7BCC8D0D-EAEC-449D-9161-023DFF90F2E2}" type="slidenum">
              <a:rPr lang="en-US" smtClean="0"/>
              <a:pPr/>
              <a:t>‹#›</a:t>
            </a:fld>
            <a:endParaRPr lang="en-US" dirty="0"/>
          </a:p>
        </p:txBody>
      </p:sp>
      <p:sp>
        <p:nvSpPr>
          <p:cNvPr id="3" name="Chart Placeholder 2"/>
          <p:cNvSpPr>
            <a:spLocks noGrp="1"/>
          </p:cNvSpPr>
          <p:nvPr>
            <p:ph type="chart" sz="quarter" idx="14"/>
          </p:nvPr>
        </p:nvSpPr>
        <p:spPr>
          <a:xfrm>
            <a:off x="357813" y="450575"/>
            <a:ext cx="11449876" cy="5420140"/>
          </a:xfrm>
          <a:prstGeom prst="rect">
            <a:avLst/>
          </a:prstGeom>
        </p:spPr>
        <p:txBody>
          <a:bodyPr>
            <a:normAutofit/>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r>
              <a:rPr lang="en-US" dirty="0"/>
              <a:t>Click icon to add chart</a:t>
            </a:r>
          </a:p>
        </p:txBody>
      </p:sp>
    </p:spTree>
    <p:extLst>
      <p:ext uri="{BB962C8B-B14F-4D97-AF65-F5344CB8AC3E}">
        <p14:creationId xmlns:p14="http://schemas.microsoft.com/office/powerpoint/2010/main" val="63290672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Slid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r>
              <a:rPr lang="en-US"/>
              <a:t>Session 3: Motivation and Making Change</a:t>
            </a:r>
            <a:endParaRPr lang="en-US" dirty="0"/>
          </a:p>
        </p:txBody>
      </p:sp>
      <p:sp>
        <p:nvSpPr>
          <p:cNvPr id="14" name="Slide Number Placeholder 13"/>
          <p:cNvSpPr>
            <a:spLocks noGrp="1"/>
          </p:cNvSpPr>
          <p:nvPr>
            <p:ph type="sldNum" sz="quarter" idx="13"/>
          </p:nvPr>
        </p:nvSpPr>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604780" y="425002"/>
            <a:ext cx="10898107" cy="611449"/>
          </a:xfrm>
        </p:spPr>
        <p:txBody>
          <a:bodyPr anchor="b">
            <a:noAutofit/>
          </a:bodyPr>
          <a:lstStyle>
            <a:lvl1pPr>
              <a:defRPr sz="4800" b="0" i="0">
                <a:latin typeface="Garamond" panose="02020404030301010803" pitchFamily="18" charset="0"/>
                <a:ea typeface="Helvetica Neue" panose="02000503000000020004" pitchFamily="2" charset="0"/>
                <a:cs typeface="Arial" panose="020B0604020202020204" pitchFamily="34" charset="0"/>
              </a:defRPr>
            </a:lvl1pPr>
          </a:lstStyle>
          <a:p>
            <a:r>
              <a:rPr lang="en-US" dirty="0"/>
              <a:t>Slide Title Here</a:t>
            </a:r>
          </a:p>
        </p:txBody>
      </p:sp>
      <p:sp>
        <p:nvSpPr>
          <p:cNvPr id="12" name="Text Placeholder 3"/>
          <p:cNvSpPr>
            <a:spLocks noGrp="1"/>
          </p:cNvSpPr>
          <p:nvPr>
            <p:ph type="body" sz="quarter" idx="15" hasCustomPrompt="1"/>
          </p:nvPr>
        </p:nvSpPr>
        <p:spPr>
          <a:xfrm>
            <a:off x="609603" y="927656"/>
            <a:ext cx="10893285" cy="446529"/>
          </a:xfrm>
          <a:prstGeom prst="rect">
            <a:avLst/>
          </a:prstGeom>
        </p:spPr>
        <p:txBody>
          <a:bodyPr>
            <a:noAutofit/>
          </a:bodyPr>
          <a:lstStyle>
            <a:lvl1pPr marL="0" indent="0">
              <a:lnSpc>
                <a:spcPct val="100000"/>
              </a:lnSpc>
              <a:buNone/>
              <a:defRPr sz="2400" b="0" i="0">
                <a:latin typeface="Arial" panose="020B0604020202020204" pitchFamily="34" charset="0"/>
                <a:ea typeface="Helvetica Neue" panose="02000503000000020004" pitchFamily="2" charset="0"/>
                <a:cs typeface="Arial" panose="020B0604020202020204" pitchFamily="34" charset="0"/>
              </a:defRPr>
            </a:lvl1pPr>
            <a:lvl2pPr marL="306900" indent="0">
              <a:lnSpc>
                <a:spcPct val="100000"/>
              </a:lnSpc>
              <a:buNone/>
              <a:defRPr i="1">
                <a:latin typeface="+mn-lt"/>
              </a:defRPr>
            </a:lvl2pPr>
            <a:lvl3pPr marL="687881" indent="0">
              <a:lnSpc>
                <a:spcPct val="100000"/>
              </a:lnSpc>
              <a:buNone/>
              <a:defRPr i="1">
                <a:latin typeface="+mn-lt"/>
              </a:defRPr>
            </a:lvl3pPr>
            <a:lvl4pPr marL="1066747" indent="0">
              <a:lnSpc>
                <a:spcPct val="100000"/>
              </a:lnSpc>
              <a:buNone/>
              <a:defRPr i="1">
                <a:latin typeface="+mn-lt"/>
              </a:defRPr>
            </a:lvl4pPr>
            <a:lvl5pPr marL="1447728" indent="0">
              <a:lnSpc>
                <a:spcPct val="100000"/>
              </a:lnSpc>
              <a:buNone/>
              <a:defRPr i="1">
                <a:latin typeface="+mn-lt"/>
              </a:defRPr>
            </a:lvl5pPr>
          </a:lstStyle>
          <a:p>
            <a:pPr lvl="0"/>
            <a:r>
              <a:rPr lang="en-US" dirty="0"/>
              <a:t>Optional Subhead here</a:t>
            </a:r>
          </a:p>
        </p:txBody>
      </p:sp>
      <p:sp>
        <p:nvSpPr>
          <p:cNvPr id="9" name="Content Placeholder 2">
            <a:extLst>
              <a:ext uri="{FF2B5EF4-FFF2-40B4-BE49-F238E27FC236}">
                <a16:creationId xmlns:a16="http://schemas.microsoft.com/office/drawing/2014/main" id="{9469704F-E66B-5B41-BF3B-8C6539B48428}"/>
              </a:ext>
            </a:extLst>
          </p:cNvPr>
          <p:cNvSpPr>
            <a:spLocks noGrp="1"/>
          </p:cNvSpPr>
          <p:nvPr>
            <p:ph sz="quarter" idx="16"/>
          </p:nvPr>
        </p:nvSpPr>
        <p:spPr>
          <a:xfrm>
            <a:off x="604780" y="1869017"/>
            <a:ext cx="5220704" cy="3909483"/>
          </a:xfrm>
        </p:spPr>
        <p:txBody>
          <a:bodyPr/>
          <a:lstStyle>
            <a:lvl1pPr>
              <a:defRPr b="0" i="0"/>
            </a:lvl1pPr>
            <a:lvl2pPr>
              <a:defRPr b="0" i="0"/>
            </a:lvl2pPr>
            <a:lvl3pPr>
              <a:defRPr b="0" i="0"/>
            </a:lvl3pPr>
            <a:lvl4pPr>
              <a:defRPr b="0" i="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Content Placeholder 2">
            <a:extLst>
              <a:ext uri="{FF2B5EF4-FFF2-40B4-BE49-F238E27FC236}">
                <a16:creationId xmlns:a16="http://schemas.microsoft.com/office/drawing/2014/main" id="{C99F718F-E8D1-5640-A678-0137FDBAEC9F}"/>
              </a:ext>
            </a:extLst>
          </p:cNvPr>
          <p:cNvSpPr>
            <a:spLocks noGrp="1"/>
          </p:cNvSpPr>
          <p:nvPr>
            <p:ph sz="quarter" idx="20"/>
          </p:nvPr>
        </p:nvSpPr>
        <p:spPr>
          <a:xfrm>
            <a:off x="6311139" y="1869017"/>
            <a:ext cx="5220704" cy="3909483"/>
          </a:xfrm>
        </p:spPr>
        <p:txBody>
          <a:bodyPr/>
          <a:lstStyle>
            <a:lvl1pPr>
              <a:defRPr b="0" i="0"/>
            </a:lvl1pPr>
            <a:lvl2pPr>
              <a:defRPr b="0" i="0"/>
            </a:lvl2pPr>
            <a:lvl3pPr>
              <a:defRPr b="0" i="0"/>
            </a:lvl3pPr>
            <a:lvl4pPr>
              <a:defRPr b="0" i="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08415597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 Nav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r>
              <a:rPr lang="en-US"/>
              <a:t>Session 3: Motivation and Making Change</a:t>
            </a:r>
            <a:endParaRPr lang="en-US" dirty="0"/>
          </a:p>
        </p:txBody>
      </p:sp>
      <p:sp>
        <p:nvSpPr>
          <p:cNvPr id="5" name="Slide Number Placeholder 4"/>
          <p:cNvSpPr>
            <a:spLocks noGrp="1"/>
          </p:cNvSpPr>
          <p:nvPr>
            <p:ph type="sldNum" sz="quarter" idx="12"/>
          </p:nvPr>
        </p:nvSpPr>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fld id="{7BCC8D0D-EAEC-449D-9161-023DFF90F2E2}" type="slidenum">
              <a:rPr lang="en-US" smtClean="0"/>
              <a:pPr/>
              <a:t>‹#›</a:t>
            </a:fld>
            <a:endParaRPr lang="en-US" dirty="0"/>
          </a:p>
        </p:txBody>
      </p:sp>
      <p:sp>
        <p:nvSpPr>
          <p:cNvPr id="7" name="TextBox 6"/>
          <p:cNvSpPr txBox="1"/>
          <p:nvPr userDrawn="1"/>
        </p:nvSpPr>
        <p:spPr bwMode="auto">
          <a:xfrm>
            <a:off x="609605" y="265044"/>
            <a:ext cx="1590260" cy="2831544"/>
          </a:xfrm>
          <a:prstGeom prst="rect">
            <a:avLst/>
          </a:prstGeom>
          <a:noFill/>
          <a:ln w="19050" algn="ctr">
            <a:noFill/>
            <a:miter lim="800000"/>
            <a:headEnd/>
            <a:tailEnd/>
          </a:ln>
        </p:spPr>
        <p:txBody>
          <a:bodyPr wrap="square" lIns="0" tIns="0" rIns="0" bIns="0" rtlCol="0">
            <a:spAutoFit/>
          </a:bodyPr>
          <a:lstStyle/>
          <a:p>
            <a:r>
              <a:rPr lang="en-US" sz="18400" b="0" i="0" dirty="0">
                <a:solidFill>
                  <a:schemeClr val="tx2"/>
                </a:solidFill>
                <a:latin typeface="Arial" panose="020B0604020202020204" pitchFamily="34" charset="0"/>
                <a:ea typeface="Helvetica Neue" panose="02000503000000020004" pitchFamily="2" charset="0"/>
                <a:cs typeface="Arial" panose="020B0604020202020204" pitchFamily="34" charset="0"/>
              </a:rPr>
              <a:t>“</a:t>
            </a:r>
          </a:p>
        </p:txBody>
      </p:sp>
      <p:sp>
        <p:nvSpPr>
          <p:cNvPr id="9" name="Text Placeholder 8"/>
          <p:cNvSpPr>
            <a:spLocks noGrp="1"/>
          </p:cNvSpPr>
          <p:nvPr>
            <p:ph type="body" sz="quarter" idx="13" hasCustomPrompt="1"/>
          </p:nvPr>
        </p:nvSpPr>
        <p:spPr>
          <a:xfrm>
            <a:off x="583468" y="1908315"/>
            <a:ext cx="10972431" cy="2809461"/>
          </a:xfrm>
          <a:prstGeom prst="rect">
            <a:avLst/>
          </a:prstGeom>
        </p:spPr>
        <p:txBody>
          <a:bodyPr anchor="ctr" anchorCtr="0">
            <a:normAutofit/>
          </a:bodyPr>
          <a:lstStyle>
            <a:lvl1pPr marL="0" indent="0">
              <a:lnSpc>
                <a:spcPct val="100000"/>
              </a:lnSpc>
              <a:buNone/>
              <a:defRPr sz="3733" b="0" i="0" baseline="0">
                <a:latin typeface="Arial" panose="020B0604020202020204" pitchFamily="34" charset="0"/>
                <a:ea typeface="Helvetica Neue" panose="02000503000000020004" pitchFamily="2" charset="0"/>
                <a:cs typeface="Arial" panose="020B0604020202020204" pitchFamily="34" charset="0"/>
              </a:defRPr>
            </a:lvl1pPr>
            <a:lvl2pPr marL="306900" indent="0">
              <a:buNone/>
              <a:defRPr>
                <a:latin typeface="+mn-lt"/>
              </a:defRPr>
            </a:lvl2pPr>
            <a:lvl3pPr marL="687881" indent="0">
              <a:buNone/>
              <a:defRPr>
                <a:latin typeface="+mn-lt"/>
              </a:defRPr>
            </a:lvl3pPr>
            <a:lvl4pPr marL="1066747" indent="0">
              <a:buNone/>
              <a:defRPr>
                <a:latin typeface="+mn-lt"/>
              </a:defRPr>
            </a:lvl4pPr>
            <a:lvl5pPr marL="1447728"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596899" y="4929106"/>
            <a:ext cx="8685277" cy="573905"/>
          </a:xfrm>
          <a:prstGeom prst="rect">
            <a:avLst/>
          </a:prstGeom>
        </p:spPr>
        <p:txBody>
          <a:bodyPr>
            <a:normAutofit/>
          </a:bodyPr>
          <a:lstStyle>
            <a:lvl1pPr marL="0" indent="0">
              <a:lnSpc>
                <a:spcPct val="100000"/>
              </a:lnSpc>
              <a:buNone/>
              <a:defRPr sz="2400" b="0" i="0">
                <a:solidFill>
                  <a:schemeClr val="tx1"/>
                </a:solidFill>
                <a:latin typeface="Arial" panose="020B0604020202020204" pitchFamily="34" charset="0"/>
                <a:ea typeface="Helvetica Neue" panose="02000503000000020004" pitchFamily="2" charset="0"/>
                <a:cs typeface="Arial" panose="020B0604020202020204" pitchFamily="34" charset="0"/>
              </a:defRPr>
            </a:lvl1pPr>
          </a:lstStyle>
          <a:p>
            <a:pPr lvl="0"/>
            <a:r>
              <a:rPr lang="en-US" dirty="0"/>
              <a:t>Author’s Name</a:t>
            </a:r>
          </a:p>
        </p:txBody>
      </p:sp>
      <p:sp>
        <p:nvSpPr>
          <p:cNvPr id="11" name="Text Placeholder 13"/>
          <p:cNvSpPr>
            <a:spLocks noGrp="1"/>
          </p:cNvSpPr>
          <p:nvPr>
            <p:ph type="body" sz="quarter" idx="15" hasCustomPrompt="1"/>
          </p:nvPr>
        </p:nvSpPr>
        <p:spPr>
          <a:xfrm>
            <a:off x="596899" y="5307938"/>
            <a:ext cx="8685277" cy="587916"/>
          </a:xfrm>
          <a:prstGeom prst="rect">
            <a:avLst/>
          </a:prstGeom>
        </p:spPr>
        <p:txBody>
          <a:bodyPr>
            <a:normAutofit/>
          </a:bodyPr>
          <a:lstStyle>
            <a:lvl1pPr marL="0" indent="0">
              <a:lnSpc>
                <a:spcPts val="2667"/>
              </a:lnSpc>
              <a:buNone/>
              <a:defRPr sz="2400" b="0" i="0" baseline="0">
                <a:solidFill>
                  <a:schemeClr val="tx1"/>
                </a:solidFill>
                <a:latin typeface="Arial" panose="020B0604020202020204" pitchFamily="34" charset="0"/>
                <a:ea typeface="Helvetica Neue" panose="02000503000000020004" pitchFamily="2" charset="0"/>
                <a:cs typeface="Arial" panose="020B0604020202020204" pitchFamily="34" charset="0"/>
              </a:defRPr>
            </a:lvl1pPr>
          </a:lstStyle>
          <a:p>
            <a:pPr lvl="0"/>
            <a:r>
              <a:rPr lang="en-US" dirty="0"/>
              <a:t>Position Title</a:t>
            </a:r>
          </a:p>
        </p:txBody>
      </p:sp>
    </p:spTree>
    <p:extLst>
      <p:ext uri="{BB962C8B-B14F-4D97-AF65-F5344CB8AC3E}">
        <p14:creationId xmlns:p14="http://schemas.microsoft.com/office/powerpoint/2010/main" val="179054717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r>
              <a:rPr lang="en-US"/>
              <a:t>Session 3: Motivation and Making Change</a:t>
            </a:r>
            <a:endParaRPr lang="en-US" dirty="0"/>
          </a:p>
        </p:txBody>
      </p:sp>
      <p:sp>
        <p:nvSpPr>
          <p:cNvPr id="5" name="Slide Number Placeholder 4"/>
          <p:cNvSpPr>
            <a:spLocks noGrp="1"/>
          </p:cNvSpPr>
          <p:nvPr>
            <p:ph type="sldNum" sz="quarter" idx="12"/>
          </p:nvPr>
        </p:nvSpPr>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fld id="{7BCC8D0D-EAEC-449D-9161-023DFF90F2E2}" type="slidenum">
              <a:rPr lang="en-US" smtClean="0"/>
              <a:pPr/>
              <a:t>‹#›</a:t>
            </a:fld>
            <a:endParaRPr lang="en-US" dirty="0"/>
          </a:p>
        </p:txBody>
      </p:sp>
      <p:sp>
        <p:nvSpPr>
          <p:cNvPr id="7" name="TextBox 6"/>
          <p:cNvSpPr txBox="1"/>
          <p:nvPr userDrawn="1"/>
        </p:nvSpPr>
        <p:spPr bwMode="auto">
          <a:xfrm>
            <a:off x="609605" y="265044"/>
            <a:ext cx="1590260" cy="2831544"/>
          </a:xfrm>
          <a:prstGeom prst="rect">
            <a:avLst/>
          </a:prstGeom>
          <a:noFill/>
          <a:ln w="19050" algn="ctr">
            <a:noFill/>
            <a:miter lim="800000"/>
            <a:headEnd/>
            <a:tailEnd/>
          </a:ln>
        </p:spPr>
        <p:txBody>
          <a:bodyPr wrap="square" lIns="0" tIns="0" rIns="0" bIns="0" rtlCol="0">
            <a:spAutoFit/>
          </a:bodyPr>
          <a:lstStyle/>
          <a:p>
            <a:r>
              <a:rPr lang="en-US" sz="18400" b="0" i="0" dirty="0">
                <a:solidFill>
                  <a:schemeClr val="accent2"/>
                </a:solidFill>
                <a:latin typeface="Arial" panose="020B0604020202020204" pitchFamily="34" charset="0"/>
                <a:ea typeface="Helvetica Neue" panose="02000503000000020004" pitchFamily="2" charset="0"/>
                <a:cs typeface="Arial" panose="020B0604020202020204" pitchFamily="34" charset="0"/>
              </a:rPr>
              <a:t>“</a:t>
            </a:r>
          </a:p>
        </p:txBody>
      </p:sp>
      <p:sp>
        <p:nvSpPr>
          <p:cNvPr id="9" name="Text Placeholder 8"/>
          <p:cNvSpPr>
            <a:spLocks noGrp="1"/>
          </p:cNvSpPr>
          <p:nvPr>
            <p:ph type="body" sz="quarter" idx="13" hasCustomPrompt="1"/>
          </p:nvPr>
        </p:nvSpPr>
        <p:spPr>
          <a:xfrm>
            <a:off x="583468" y="1908315"/>
            <a:ext cx="10972431" cy="2809461"/>
          </a:xfrm>
          <a:prstGeom prst="rect">
            <a:avLst/>
          </a:prstGeom>
        </p:spPr>
        <p:txBody>
          <a:bodyPr anchor="ctr" anchorCtr="0">
            <a:normAutofit/>
          </a:bodyPr>
          <a:lstStyle>
            <a:lvl1pPr marL="0" indent="0">
              <a:lnSpc>
                <a:spcPct val="100000"/>
              </a:lnSpc>
              <a:buNone/>
              <a:defRPr sz="3733" b="0" i="0" baseline="0">
                <a:latin typeface="Arial" panose="020B0604020202020204" pitchFamily="34" charset="0"/>
                <a:ea typeface="Helvetica Neue" panose="02000503000000020004" pitchFamily="2" charset="0"/>
                <a:cs typeface="Arial" panose="020B0604020202020204" pitchFamily="34" charset="0"/>
              </a:defRPr>
            </a:lvl1pPr>
            <a:lvl2pPr marL="306900" indent="0">
              <a:buNone/>
              <a:defRPr>
                <a:latin typeface="+mn-lt"/>
              </a:defRPr>
            </a:lvl2pPr>
            <a:lvl3pPr marL="687881" indent="0">
              <a:buNone/>
              <a:defRPr>
                <a:latin typeface="+mn-lt"/>
              </a:defRPr>
            </a:lvl3pPr>
            <a:lvl4pPr marL="1066747" indent="0">
              <a:buNone/>
              <a:defRPr>
                <a:latin typeface="+mn-lt"/>
              </a:defRPr>
            </a:lvl4pPr>
            <a:lvl5pPr marL="1447728" indent="0">
              <a:buNone/>
              <a:defRPr>
                <a:latin typeface="+mn-lt"/>
              </a:defRPr>
            </a:lvl5pPr>
          </a:lstStyle>
          <a:p>
            <a:pPr lvl="0"/>
            <a:r>
              <a:rPr lang="en-US" dirty="0"/>
              <a:t>This page is an option should you wish to utilize a quote as a stand-alone slide within your presentation. The rest is lorem ipsum. Ut </a:t>
            </a:r>
            <a:r>
              <a:rPr lang="en-US" dirty="0" err="1"/>
              <a:t>enim</a:t>
            </a:r>
            <a:r>
              <a:rPr lang="en-US" dirty="0"/>
              <a:t> ad minim </a:t>
            </a:r>
            <a:r>
              <a:rPr lang="en-US" dirty="0" err="1"/>
              <a:t>quis</a:t>
            </a:r>
            <a:r>
              <a:rPr lang="en-US" dirty="0"/>
              <a:t> </a:t>
            </a:r>
            <a:r>
              <a:rPr lang="en-US" dirty="0" err="1"/>
              <a:t>nostrud</a:t>
            </a:r>
            <a:r>
              <a:rPr lang="en-US" dirty="0"/>
              <a:t>.</a:t>
            </a:r>
          </a:p>
        </p:txBody>
      </p:sp>
      <p:sp>
        <p:nvSpPr>
          <p:cNvPr id="14" name="Text Placeholder 13"/>
          <p:cNvSpPr>
            <a:spLocks noGrp="1"/>
          </p:cNvSpPr>
          <p:nvPr>
            <p:ph type="body" sz="quarter" idx="14" hasCustomPrompt="1"/>
          </p:nvPr>
        </p:nvSpPr>
        <p:spPr>
          <a:xfrm>
            <a:off x="596899" y="4929106"/>
            <a:ext cx="8685277" cy="573905"/>
          </a:xfrm>
          <a:prstGeom prst="rect">
            <a:avLst/>
          </a:prstGeom>
        </p:spPr>
        <p:txBody>
          <a:bodyPr>
            <a:normAutofit/>
          </a:bodyPr>
          <a:lstStyle>
            <a:lvl1pPr marL="0" indent="0">
              <a:lnSpc>
                <a:spcPct val="100000"/>
              </a:lnSpc>
              <a:buNone/>
              <a:defRPr sz="2400" b="0" i="0">
                <a:solidFill>
                  <a:schemeClr val="accent2"/>
                </a:solidFill>
                <a:latin typeface="Arial" panose="020B0604020202020204" pitchFamily="34" charset="0"/>
                <a:ea typeface="Helvetica Neue" panose="02000503000000020004" pitchFamily="2" charset="0"/>
                <a:cs typeface="Arial" panose="020B0604020202020204" pitchFamily="34" charset="0"/>
              </a:defRPr>
            </a:lvl1pPr>
          </a:lstStyle>
          <a:p>
            <a:pPr lvl="0"/>
            <a:r>
              <a:rPr lang="en-US" dirty="0"/>
              <a:t>Author’s Name</a:t>
            </a:r>
          </a:p>
        </p:txBody>
      </p:sp>
      <p:sp>
        <p:nvSpPr>
          <p:cNvPr id="15" name="Text Placeholder 13"/>
          <p:cNvSpPr>
            <a:spLocks noGrp="1"/>
          </p:cNvSpPr>
          <p:nvPr>
            <p:ph type="body" sz="quarter" idx="15" hasCustomPrompt="1"/>
          </p:nvPr>
        </p:nvSpPr>
        <p:spPr>
          <a:xfrm>
            <a:off x="596899" y="5307938"/>
            <a:ext cx="8685277" cy="587916"/>
          </a:xfrm>
          <a:prstGeom prst="rect">
            <a:avLst/>
          </a:prstGeom>
        </p:spPr>
        <p:txBody>
          <a:bodyPr>
            <a:normAutofit/>
          </a:bodyPr>
          <a:lstStyle>
            <a:lvl1pPr marL="0" indent="0">
              <a:lnSpc>
                <a:spcPts val="2667"/>
              </a:lnSpc>
              <a:buNone/>
              <a:defRPr sz="2400" b="0" i="0" baseline="0">
                <a:solidFill>
                  <a:schemeClr val="accent2"/>
                </a:solidFill>
                <a:latin typeface="Arial" panose="020B0604020202020204" pitchFamily="34" charset="0"/>
                <a:ea typeface="Helvetica Neue" panose="02000503000000020004" pitchFamily="2" charset="0"/>
                <a:cs typeface="Arial" panose="020B0604020202020204" pitchFamily="34" charset="0"/>
              </a:defRPr>
            </a:lvl1pPr>
          </a:lstStyle>
          <a:p>
            <a:pPr lvl="0"/>
            <a:r>
              <a:rPr lang="en-US" dirty="0"/>
              <a:t>Position Title</a:t>
            </a:r>
          </a:p>
        </p:txBody>
      </p:sp>
    </p:spTree>
    <p:extLst>
      <p:ext uri="{BB962C8B-B14F-4D97-AF65-F5344CB8AC3E}">
        <p14:creationId xmlns:p14="http://schemas.microsoft.com/office/powerpoint/2010/main" val="207338431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slideLayout" Target="../slideLayouts/slideLayout42.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33"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29" Type="http://schemas.openxmlformats.org/officeDocument/2006/relationships/slideLayout" Target="../slideLayouts/slideLayout45.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32" Type="http://schemas.openxmlformats.org/officeDocument/2006/relationships/slideLayout" Target="../slideLayouts/slideLayout48.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slideLayout" Target="../slideLayouts/slideLayout44.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31" Type="http://schemas.openxmlformats.org/officeDocument/2006/relationships/slideLayout" Target="../slideLayouts/slideLayout47.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slideLayout" Target="../slideLayouts/slideLayout43.xml"/><Relationship Id="rId30" Type="http://schemas.openxmlformats.org/officeDocument/2006/relationships/slideLayout" Target="../slideLayouts/slideLayout46.xml"/><Relationship Id="rId8"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612914" y="1868557"/>
            <a:ext cx="10850220"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Placeholder 1"/>
          <p:cNvSpPr>
            <a:spLocks noGrp="1"/>
          </p:cNvSpPr>
          <p:nvPr>
            <p:ph type="title"/>
          </p:nvPr>
        </p:nvSpPr>
        <p:spPr>
          <a:xfrm>
            <a:off x="604780" y="425002"/>
            <a:ext cx="10898107" cy="611449"/>
          </a:xfrm>
          <a:prstGeom prst="rect">
            <a:avLst/>
          </a:prstGeom>
        </p:spPr>
        <p:txBody>
          <a:bodyPr vert="horz" wrap="square" lIns="91440" tIns="45720" rIns="91440" bIns="45720" rtlCol="0" anchor="t" anchorCtr="0">
            <a:noAutofit/>
          </a:bodyPr>
          <a:lstStyle/>
          <a:p>
            <a:r>
              <a:rPr lang="en-US" dirty="0"/>
              <a:t>Slide Title Here</a:t>
            </a:r>
          </a:p>
        </p:txBody>
      </p:sp>
      <p:sp>
        <p:nvSpPr>
          <p:cNvPr id="11" name="Footer Placeholder 5"/>
          <p:cNvSpPr>
            <a:spLocks noGrp="1"/>
          </p:cNvSpPr>
          <p:nvPr>
            <p:ph type="ftr" sz="quarter" idx="3"/>
          </p:nvPr>
        </p:nvSpPr>
        <p:spPr>
          <a:xfrm>
            <a:off x="730870" y="6470130"/>
            <a:ext cx="5747876" cy="137980"/>
          </a:xfrm>
          <a:prstGeom prst="rect">
            <a:avLst/>
          </a:prstGeom>
        </p:spPr>
        <p:txBody>
          <a:bodyPr vert="horz" wrap="square" lIns="0" tIns="0" rIns="0" bIns="0" rtlCol="0" anchor="b" anchorCtr="0"/>
          <a:lstStyle>
            <a:lvl1pPr algn="l">
              <a:defRPr sz="933" b="0" i="0">
                <a:solidFill>
                  <a:schemeClr val="tx1"/>
                </a:solidFill>
                <a:latin typeface="Arial" panose="020B0604020202020204" pitchFamily="34" charset="0"/>
                <a:cs typeface="Arial" panose="020B0604020202020204" pitchFamily="34" charset="0"/>
              </a:defRPr>
            </a:lvl1pPr>
          </a:lstStyle>
          <a:p>
            <a:r>
              <a:rPr lang="en-US"/>
              <a:t>Session 3: Motivation and Making Change</a:t>
            </a:r>
            <a:endParaRPr lang="en-US" dirty="0"/>
          </a:p>
        </p:txBody>
      </p:sp>
      <p:sp>
        <p:nvSpPr>
          <p:cNvPr id="12" name="Slide Number Placeholder 6"/>
          <p:cNvSpPr>
            <a:spLocks noGrp="1"/>
          </p:cNvSpPr>
          <p:nvPr>
            <p:ph type="sldNum" sz="quarter" idx="4"/>
          </p:nvPr>
        </p:nvSpPr>
        <p:spPr>
          <a:xfrm>
            <a:off x="362810" y="6453506"/>
            <a:ext cx="328081" cy="155233"/>
          </a:xfrm>
          <a:prstGeom prst="rect">
            <a:avLst/>
          </a:prstGeom>
        </p:spPr>
        <p:txBody>
          <a:bodyPr vert="horz" wrap="square" lIns="0" tIns="0" rIns="0" bIns="0" rtlCol="0" anchor="b" anchorCtr="0"/>
          <a:lstStyle>
            <a:lvl1pPr algn="l">
              <a:defRPr sz="933" b="0" i="0">
                <a:solidFill>
                  <a:schemeClr val="tx1"/>
                </a:solidFill>
                <a:latin typeface="Arial" panose="020B0604020202020204" pitchFamily="34" charset="0"/>
                <a:cs typeface="Arial" panose="020B0604020202020204" pitchFamily="34" charset="0"/>
              </a:defRPr>
            </a:lvl1pPr>
          </a:lstStyle>
          <a:p>
            <a:fld id="{7BCC8D0D-EAEC-449D-9161-023DFF90F2E2}" type="slidenum">
              <a:rPr lang="en-US" smtClean="0"/>
              <a:pPr/>
              <a:t>‹#›</a:t>
            </a:fld>
            <a:endParaRPr lang="en-US" dirty="0"/>
          </a:p>
        </p:txBody>
      </p:sp>
      <p:cxnSp>
        <p:nvCxnSpPr>
          <p:cNvPr id="36" name="Straight Connector 35"/>
          <p:cNvCxnSpPr/>
          <p:nvPr userDrawn="1"/>
        </p:nvCxnSpPr>
        <p:spPr>
          <a:xfrm>
            <a:off x="486834" y="6250080"/>
            <a:ext cx="11218333"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370417" y="6250080"/>
            <a:ext cx="1146048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sp>
        <p:nvSpPr>
          <p:cNvPr id="13" name="Freeform 77"/>
          <p:cNvSpPr>
            <a:spLocks/>
          </p:cNvSpPr>
          <p:nvPr userDrawn="1"/>
        </p:nvSpPr>
        <p:spPr bwMode="auto">
          <a:xfrm>
            <a:off x="11190818" y="6400801"/>
            <a:ext cx="641349" cy="308099"/>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endParaRPr lang="en-US" sz="2400" b="0" i="0" dirty="0">
              <a:latin typeface="Arial" panose="020B0604020202020204" pitchFamily="34" charset="0"/>
            </a:endParaRPr>
          </a:p>
        </p:txBody>
      </p:sp>
    </p:spTree>
    <p:extLst>
      <p:ext uri="{BB962C8B-B14F-4D97-AF65-F5344CB8AC3E}">
        <p14:creationId xmlns:p14="http://schemas.microsoft.com/office/powerpoint/2010/main" val="1203051825"/>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4" r:id="rId4"/>
    <p:sldLayoutId id="2147483982" r:id="rId5"/>
    <p:sldLayoutId id="2147483986" r:id="rId6"/>
    <p:sldLayoutId id="2147483987" r:id="rId7"/>
    <p:sldLayoutId id="2147483988" r:id="rId8"/>
    <p:sldLayoutId id="2147483989" r:id="rId9"/>
    <p:sldLayoutId id="2147483990" r:id="rId10"/>
    <p:sldLayoutId id="2147483991" r:id="rId11"/>
    <p:sldLayoutId id="2147483992" r:id="rId12"/>
    <p:sldLayoutId id="2147483993" r:id="rId13"/>
    <p:sldLayoutId id="2147484016" r:id="rId14"/>
    <p:sldLayoutId id="2147483994" r:id="rId15"/>
    <p:sldLayoutId id="2147483995" r:id="rId16"/>
  </p:sldLayoutIdLst>
  <p:transition>
    <p:fade/>
  </p:transition>
  <p:hf hdr="0" dt="0"/>
  <p:txStyles>
    <p:titleStyle>
      <a:lvl1pPr algn="l" defTabSz="1219140" rtl="0" eaLnBrk="1" latinLnBrk="0" hangingPunct="1">
        <a:lnSpc>
          <a:spcPct val="85000"/>
        </a:lnSpc>
        <a:spcBef>
          <a:spcPct val="0"/>
        </a:spcBef>
        <a:buNone/>
        <a:defRPr lang="en-US" sz="4800" b="0" i="0" kern="1200" cap="none" spc="0" baseline="0" dirty="0" smtClean="0">
          <a:solidFill>
            <a:schemeClr val="tx1"/>
          </a:solidFill>
          <a:latin typeface="Garamond" panose="02020404030301010803" pitchFamily="18" charset="0"/>
          <a:ea typeface="Helvetica Neue" panose="02000503000000020004" pitchFamily="2" charset="0"/>
          <a:cs typeface="Arial" panose="020B0604020202020204" pitchFamily="34" charset="0"/>
        </a:defRPr>
      </a:lvl1pPr>
    </p:titleStyle>
    <p:bodyStyle>
      <a:lvl1pPr marL="311135" indent="-311135" algn="l" defTabSz="853397" rtl="0" eaLnBrk="1" latinLnBrk="0" hangingPunct="1">
        <a:lnSpc>
          <a:spcPct val="100000"/>
        </a:lnSpc>
        <a:spcBef>
          <a:spcPts val="0"/>
        </a:spcBef>
        <a:spcAft>
          <a:spcPts val="800"/>
        </a:spcAft>
        <a:buClr>
          <a:schemeClr val="accent1"/>
        </a:buClr>
        <a:buSzPct val="80000"/>
        <a:buFont typeface="Wingdings" charset="2"/>
        <a:buChar char="§"/>
        <a:tabLst/>
        <a:defRPr lang="en-US" sz="2933" b="0" i="0" kern="1200" dirty="0" smtClean="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marL="696349" indent="-302668" algn="l" defTabSz="853397" rtl="0" eaLnBrk="1" latinLnBrk="0" hangingPunct="1">
        <a:lnSpc>
          <a:spcPct val="100000"/>
        </a:lnSpc>
        <a:spcBef>
          <a:spcPts val="0"/>
        </a:spcBef>
        <a:spcAft>
          <a:spcPts val="800"/>
        </a:spcAft>
        <a:buClr>
          <a:schemeClr val="tx1"/>
        </a:buClr>
        <a:buSzPct val="100000"/>
        <a:buFont typeface=".AppleSystemUIFont" charset="0"/>
        <a:buChar char="-"/>
        <a:tabLst/>
        <a:defRPr lang="en-US" sz="2667" b="0" i="0" kern="1200" dirty="0" smtClean="0">
          <a:solidFill>
            <a:schemeClr val="tx1"/>
          </a:solidFill>
          <a:latin typeface="Arial" panose="020B0604020202020204" pitchFamily="34" charset="0"/>
          <a:ea typeface="Helvetica Neue" panose="02000503000000020004" pitchFamily="2" charset="0"/>
          <a:cs typeface="Arial" panose="020B0604020202020204" pitchFamily="34" charset="0"/>
        </a:defRPr>
      </a:lvl2pPr>
      <a:lvl3pPr marL="994783" indent="-222240" algn="l" defTabSz="853397" rtl="0" eaLnBrk="1" latinLnBrk="0" hangingPunct="1">
        <a:lnSpc>
          <a:spcPct val="100000"/>
        </a:lnSpc>
        <a:spcBef>
          <a:spcPts val="0"/>
        </a:spcBef>
        <a:spcAft>
          <a:spcPts val="800"/>
        </a:spcAft>
        <a:buClr>
          <a:schemeClr val="accent1"/>
        </a:buClr>
        <a:buSzPct val="80000"/>
        <a:buFont typeface="Wingdings" charset="2"/>
        <a:buChar char="§"/>
        <a:tabLst/>
        <a:defRPr lang="en-US" sz="2400" b="0" i="0" kern="1200" dirty="0" smtClean="0">
          <a:solidFill>
            <a:schemeClr val="tx1"/>
          </a:solidFill>
          <a:latin typeface="Arial" panose="020B0604020202020204" pitchFamily="34" charset="0"/>
          <a:ea typeface="Helvetica Neue" panose="02000503000000020004" pitchFamily="2" charset="0"/>
          <a:cs typeface="Arial" panose="020B0604020202020204" pitchFamily="34" charset="0"/>
        </a:defRPr>
      </a:lvl3pPr>
      <a:lvl4pPr marL="1305918" indent="-230706" algn="l" defTabSz="853397" rtl="0" eaLnBrk="1" latinLnBrk="0" hangingPunct="1">
        <a:lnSpc>
          <a:spcPct val="100000"/>
        </a:lnSpc>
        <a:spcBef>
          <a:spcPts val="0"/>
        </a:spcBef>
        <a:spcAft>
          <a:spcPts val="800"/>
        </a:spcAft>
        <a:buClr>
          <a:schemeClr val="tx1"/>
        </a:buClr>
        <a:buSzPct val="100000"/>
        <a:buFont typeface=".AppleSystemUIFont" charset="0"/>
        <a:buChar char="-"/>
        <a:tabLst/>
        <a:defRPr lang="en-US" sz="2133" b="0" i="0" kern="1200" dirty="0" smtClean="0">
          <a:solidFill>
            <a:schemeClr val="tx1"/>
          </a:solidFill>
          <a:latin typeface="Arial" panose="020B0604020202020204" pitchFamily="34" charset="0"/>
          <a:ea typeface="Helvetica Neue" panose="02000503000000020004" pitchFamily="2" charset="0"/>
          <a:cs typeface="Arial" panose="020B0604020202020204" pitchFamily="34" charset="0"/>
        </a:defRPr>
      </a:lvl4pPr>
      <a:lvl5pPr marL="1750396" indent="-302668" algn="l" defTabSz="853397" rtl="0" eaLnBrk="1" latinLnBrk="0" hangingPunct="1">
        <a:lnSpc>
          <a:spcPct val="100000"/>
        </a:lnSpc>
        <a:spcBef>
          <a:spcPts val="0"/>
        </a:spcBef>
        <a:spcAft>
          <a:spcPts val="1333"/>
        </a:spcAft>
        <a:buClr>
          <a:schemeClr val="accent1"/>
        </a:buClr>
        <a:buSzPct val="80000"/>
        <a:buFont typeface="Wingdings" charset="2"/>
        <a:buChar char="§"/>
        <a:defRPr lang="en-US" sz="1867" b="0" kern="1200" dirty="0">
          <a:solidFill>
            <a:schemeClr val="tx1"/>
          </a:solidFill>
          <a:latin typeface="+mn-lt"/>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Footer Placeholder 5"/>
          <p:cNvSpPr>
            <a:spLocks noGrp="1"/>
          </p:cNvSpPr>
          <p:nvPr>
            <p:ph type="ftr" sz="quarter" idx="3"/>
          </p:nvPr>
        </p:nvSpPr>
        <p:spPr>
          <a:xfrm>
            <a:off x="730870" y="6470130"/>
            <a:ext cx="5747876" cy="137980"/>
          </a:xfrm>
          <a:prstGeom prst="rect">
            <a:avLst/>
          </a:prstGeom>
        </p:spPr>
        <p:txBody>
          <a:bodyPr vert="horz" wrap="square" lIns="0" tIns="0" rIns="0" bIns="0" rtlCol="0" anchor="b" anchorCtr="0"/>
          <a:lstStyle>
            <a:lvl1pPr algn="l">
              <a:defRPr sz="933" b="0" i="0">
                <a:solidFill>
                  <a:schemeClr val="tx1"/>
                </a:solidFill>
                <a:latin typeface="Arial" panose="020B0604020202020204" pitchFamily="34" charset="0"/>
                <a:ea typeface="Helvetica Neue" panose="02000503000000020004" pitchFamily="2" charset="0"/>
                <a:cs typeface="Arial" panose="020B0604020202020204" pitchFamily="34" charset="0"/>
              </a:defRPr>
            </a:lvl1pPr>
          </a:lstStyle>
          <a:p>
            <a:r>
              <a:rPr lang="en-US"/>
              <a:t>Session 3: Motivation and Making Change</a:t>
            </a:r>
            <a:endParaRPr lang="en-US" dirty="0"/>
          </a:p>
        </p:txBody>
      </p:sp>
      <p:sp>
        <p:nvSpPr>
          <p:cNvPr id="12" name="Slide Number Placeholder 6"/>
          <p:cNvSpPr>
            <a:spLocks noGrp="1"/>
          </p:cNvSpPr>
          <p:nvPr>
            <p:ph type="sldNum" sz="quarter" idx="4"/>
          </p:nvPr>
        </p:nvSpPr>
        <p:spPr>
          <a:xfrm>
            <a:off x="362810" y="6453506"/>
            <a:ext cx="328081" cy="155233"/>
          </a:xfrm>
          <a:prstGeom prst="rect">
            <a:avLst/>
          </a:prstGeom>
        </p:spPr>
        <p:txBody>
          <a:bodyPr vert="horz" wrap="square" lIns="0" tIns="0" rIns="0" bIns="0" rtlCol="0" anchor="b" anchorCtr="0"/>
          <a:lstStyle>
            <a:lvl1pPr algn="l">
              <a:defRPr sz="933" b="0" i="0">
                <a:solidFill>
                  <a:schemeClr val="tx1"/>
                </a:solidFill>
                <a:latin typeface="Arial" panose="020B0604020202020204" pitchFamily="34" charset="0"/>
                <a:ea typeface="Helvetica Neue" panose="02000503000000020004" pitchFamily="2" charset="0"/>
                <a:cs typeface="Arial" panose="020B0604020202020204" pitchFamily="34" charset="0"/>
              </a:defRPr>
            </a:lvl1pPr>
          </a:lstStyle>
          <a:p>
            <a:fld id="{7BCC8D0D-EAEC-449D-9161-023DFF90F2E2}" type="slidenum">
              <a:rPr lang="en-US" smtClean="0"/>
              <a:pPr/>
              <a:t>‹#›</a:t>
            </a:fld>
            <a:endParaRPr lang="en-US" dirty="0"/>
          </a:p>
        </p:txBody>
      </p:sp>
      <p:cxnSp>
        <p:nvCxnSpPr>
          <p:cNvPr id="36" name="Straight Connector 35"/>
          <p:cNvCxnSpPr/>
          <p:nvPr/>
        </p:nvCxnSpPr>
        <p:spPr>
          <a:xfrm>
            <a:off x="486834" y="6250080"/>
            <a:ext cx="11218333"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370417" y="6250080"/>
            <a:ext cx="1146048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
        <p:nvSpPr>
          <p:cNvPr id="13" name="Freeform 77"/>
          <p:cNvSpPr>
            <a:spLocks/>
          </p:cNvSpPr>
          <p:nvPr userDrawn="1"/>
        </p:nvSpPr>
        <p:spPr bwMode="auto">
          <a:xfrm>
            <a:off x="11190818" y="6400801"/>
            <a:ext cx="641349" cy="308099"/>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endParaRPr lang="en-US" sz="2400" b="0" i="0" dirty="0">
              <a:latin typeface="Arial" panose="020B0604020202020204" pitchFamily="34" charset="0"/>
              <a:ea typeface="Helvetica Neue" panose="02000503000000020004" pitchFamily="2" charset="0"/>
              <a:cs typeface="Arial" panose="020B0604020202020204" pitchFamily="34" charset="0"/>
            </a:endParaRPr>
          </a:p>
        </p:txBody>
      </p:sp>
      <p:sp>
        <p:nvSpPr>
          <p:cNvPr id="10" name="Text Placeholder 3">
            <a:extLst>
              <a:ext uri="{FF2B5EF4-FFF2-40B4-BE49-F238E27FC236}">
                <a16:creationId xmlns:a16="http://schemas.microsoft.com/office/drawing/2014/main" id="{77A11AC4-0317-9648-9B11-2E4A9F79415E}"/>
              </a:ext>
            </a:extLst>
          </p:cNvPr>
          <p:cNvSpPr>
            <a:spLocks noGrp="1"/>
          </p:cNvSpPr>
          <p:nvPr>
            <p:ph type="body" idx="1"/>
          </p:nvPr>
        </p:nvSpPr>
        <p:spPr>
          <a:xfrm>
            <a:off x="612914" y="1868557"/>
            <a:ext cx="10850220"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itle Placeholder 1">
            <a:extLst>
              <a:ext uri="{FF2B5EF4-FFF2-40B4-BE49-F238E27FC236}">
                <a16:creationId xmlns:a16="http://schemas.microsoft.com/office/drawing/2014/main" id="{EEA57C94-8CEE-E147-BA04-64415375E2D2}"/>
              </a:ext>
            </a:extLst>
          </p:cNvPr>
          <p:cNvSpPr>
            <a:spLocks noGrp="1"/>
          </p:cNvSpPr>
          <p:nvPr>
            <p:ph type="title"/>
          </p:nvPr>
        </p:nvSpPr>
        <p:spPr>
          <a:xfrm>
            <a:off x="604780" y="425002"/>
            <a:ext cx="10898107" cy="611449"/>
          </a:xfrm>
          <a:prstGeom prst="rect">
            <a:avLst/>
          </a:prstGeom>
        </p:spPr>
        <p:txBody>
          <a:bodyPr vert="horz" wrap="square" lIns="91440" tIns="45720" rIns="91440" bIns="45720" rtlCol="0" anchor="t" anchorCtr="0">
            <a:noAutofit/>
          </a:bodyPr>
          <a:lstStyle/>
          <a:p>
            <a:r>
              <a:rPr lang="en-US" dirty="0"/>
              <a:t>Slide Title Here</a:t>
            </a:r>
          </a:p>
        </p:txBody>
      </p:sp>
    </p:spTree>
    <p:extLst>
      <p:ext uri="{BB962C8B-B14F-4D97-AF65-F5344CB8AC3E}">
        <p14:creationId xmlns:p14="http://schemas.microsoft.com/office/powerpoint/2010/main" val="1239549721"/>
      </p:ext>
    </p:extLst>
  </p:cSld>
  <p:clrMap bg1="lt1" tx1="dk1" bg2="lt2" tx2="dk2" accent1="accent1" accent2="accent2" accent3="accent3" accent4="accent4" accent5="accent5" accent6="accent6" hlink="hlink" folHlink="folHlink"/>
  <p:sldLayoutIdLst>
    <p:sldLayoutId id="2147483955" r:id="rId1"/>
    <p:sldLayoutId id="2147483972" r:id="rId2"/>
    <p:sldLayoutId id="2147483975" r:id="rId3"/>
    <p:sldLayoutId id="2147483976" r:id="rId4"/>
    <p:sldLayoutId id="2147484011" r:id="rId5"/>
    <p:sldLayoutId id="2147484012" r:id="rId6"/>
    <p:sldLayoutId id="2147484013" r:id="rId7"/>
    <p:sldLayoutId id="2147484001" r:id="rId8"/>
    <p:sldLayoutId id="2147484007" r:id="rId9"/>
    <p:sldLayoutId id="2147484009" r:id="rId10"/>
    <p:sldLayoutId id="2147484008" r:id="rId11"/>
    <p:sldLayoutId id="2147483944" r:id="rId12"/>
    <p:sldLayoutId id="2147483951" r:id="rId13"/>
    <p:sldLayoutId id="2147483953" r:id="rId14"/>
    <p:sldLayoutId id="2147484000" r:id="rId15"/>
    <p:sldLayoutId id="2147483950" r:id="rId16"/>
    <p:sldLayoutId id="2147483960" r:id="rId17"/>
    <p:sldLayoutId id="2147483961" r:id="rId18"/>
    <p:sldLayoutId id="2147483966" r:id="rId19"/>
    <p:sldLayoutId id="2147483967" r:id="rId20"/>
    <p:sldLayoutId id="2147483968" r:id="rId21"/>
    <p:sldLayoutId id="2147483969" r:id="rId22"/>
    <p:sldLayoutId id="2147483970" r:id="rId23"/>
    <p:sldLayoutId id="2147483971" r:id="rId24"/>
    <p:sldLayoutId id="2147484015" r:id="rId25"/>
    <p:sldLayoutId id="2147483954" r:id="rId26"/>
    <p:sldLayoutId id="2147483959" r:id="rId27"/>
    <p:sldLayoutId id="2147484002" r:id="rId28"/>
    <p:sldLayoutId id="2147484014" r:id="rId29"/>
    <p:sldLayoutId id="2147484010" r:id="rId30"/>
    <p:sldLayoutId id="2147484003" r:id="rId31"/>
    <p:sldLayoutId id="2147484017" r:id="rId32"/>
  </p:sldLayoutIdLst>
  <p:transition>
    <p:fade/>
  </p:transition>
  <p:hf hdr="0" dt="0"/>
  <p:txStyles>
    <p:titleStyle>
      <a:lvl1pPr algn="l" defTabSz="1219140" rtl="0" eaLnBrk="1" latinLnBrk="0" hangingPunct="1">
        <a:lnSpc>
          <a:spcPct val="85000"/>
        </a:lnSpc>
        <a:spcBef>
          <a:spcPct val="0"/>
        </a:spcBef>
        <a:buNone/>
        <a:defRPr lang="en-US" sz="4800" b="0" i="0" kern="1200" cap="none" spc="0" baseline="0" dirty="0" smtClean="0">
          <a:solidFill>
            <a:schemeClr val="tx1"/>
          </a:solidFill>
          <a:latin typeface="Garamond" panose="02020404030301010803" pitchFamily="18" charset="0"/>
          <a:ea typeface="Helvetica Neue" panose="02000503000000020004" pitchFamily="2" charset="0"/>
          <a:cs typeface="Arial" panose="020B0604020202020204" pitchFamily="34" charset="0"/>
        </a:defRPr>
      </a:lvl1pPr>
    </p:titleStyle>
    <p:bodyStyle>
      <a:lvl1pPr marL="311135" indent="-311135" algn="l" defTabSz="853397" rtl="0" eaLnBrk="1" latinLnBrk="0" hangingPunct="1">
        <a:lnSpc>
          <a:spcPct val="100000"/>
        </a:lnSpc>
        <a:spcBef>
          <a:spcPts val="0"/>
        </a:spcBef>
        <a:spcAft>
          <a:spcPts val="800"/>
        </a:spcAft>
        <a:buClr>
          <a:schemeClr val="accent1"/>
        </a:buClr>
        <a:buSzPct val="80000"/>
        <a:buFont typeface="Wingdings" charset="2"/>
        <a:buChar char="§"/>
        <a:tabLst/>
        <a:defRPr lang="en-US" sz="2933" b="0" i="0" kern="1200" dirty="0" smtClean="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marL="696349" indent="-302668" algn="l" defTabSz="853397" rtl="0" eaLnBrk="1" latinLnBrk="0" hangingPunct="1">
        <a:lnSpc>
          <a:spcPct val="100000"/>
        </a:lnSpc>
        <a:spcBef>
          <a:spcPts val="0"/>
        </a:spcBef>
        <a:spcAft>
          <a:spcPts val="800"/>
        </a:spcAft>
        <a:buClr>
          <a:schemeClr val="tx2"/>
        </a:buClr>
        <a:buSzPct val="100000"/>
        <a:buFont typeface=".AppleSystemUIFont" charset="0"/>
        <a:buChar char="-"/>
        <a:tabLst/>
        <a:defRPr lang="en-US" sz="2667" b="0" i="0" kern="1200" dirty="0" smtClean="0">
          <a:solidFill>
            <a:schemeClr val="tx1"/>
          </a:solidFill>
          <a:latin typeface="Arial" panose="020B0604020202020204" pitchFamily="34" charset="0"/>
          <a:ea typeface="Helvetica Neue" panose="02000503000000020004" pitchFamily="2" charset="0"/>
          <a:cs typeface="Arial" panose="020B0604020202020204" pitchFamily="34" charset="0"/>
        </a:defRPr>
      </a:lvl2pPr>
      <a:lvl3pPr marL="994783" indent="-222240" algn="l" defTabSz="853397" rtl="0" eaLnBrk="1" latinLnBrk="0" hangingPunct="1">
        <a:lnSpc>
          <a:spcPct val="100000"/>
        </a:lnSpc>
        <a:spcBef>
          <a:spcPts val="0"/>
        </a:spcBef>
        <a:spcAft>
          <a:spcPts val="800"/>
        </a:spcAft>
        <a:buClr>
          <a:schemeClr val="accent1"/>
        </a:buClr>
        <a:buSzPct val="80000"/>
        <a:buFont typeface="Wingdings" charset="2"/>
        <a:buChar char="§"/>
        <a:tabLst/>
        <a:defRPr lang="en-US" sz="2400" b="0" i="0" kern="1200" dirty="0" smtClean="0">
          <a:solidFill>
            <a:schemeClr val="tx1"/>
          </a:solidFill>
          <a:latin typeface="Arial" panose="020B0604020202020204" pitchFamily="34" charset="0"/>
          <a:ea typeface="Helvetica Neue" panose="02000503000000020004" pitchFamily="2" charset="0"/>
          <a:cs typeface="Arial" panose="020B0604020202020204" pitchFamily="34" charset="0"/>
        </a:defRPr>
      </a:lvl3pPr>
      <a:lvl4pPr marL="1305918" indent="-230706" algn="l" defTabSz="853397" rtl="0" eaLnBrk="1" latinLnBrk="0" hangingPunct="1">
        <a:lnSpc>
          <a:spcPct val="100000"/>
        </a:lnSpc>
        <a:spcBef>
          <a:spcPts val="0"/>
        </a:spcBef>
        <a:spcAft>
          <a:spcPts val="800"/>
        </a:spcAft>
        <a:buClr>
          <a:schemeClr val="tx2"/>
        </a:buClr>
        <a:buSzPct val="100000"/>
        <a:buFont typeface=".AppleSystemUIFont" charset="0"/>
        <a:buChar char="-"/>
        <a:tabLst/>
        <a:defRPr lang="en-US" sz="2133" b="0" i="0" kern="1200" dirty="0" smtClean="0">
          <a:solidFill>
            <a:schemeClr val="tx1"/>
          </a:solidFill>
          <a:latin typeface="Arial" panose="020B0604020202020204" pitchFamily="34" charset="0"/>
          <a:ea typeface="Helvetica Neue" panose="02000503000000020004" pitchFamily="2" charset="0"/>
          <a:cs typeface="Arial" panose="020B0604020202020204" pitchFamily="34" charset="0"/>
        </a:defRPr>
      </a:lvl4pPr>
      <a:lvl5pPr marL="1750396" indent="-302668" algn="l" defTabSz="853397" rtl="0" eaLnBrk="1" latinLnBrk="0" hangingPunct="1">
        <a:lnSpc>
          <a:spcPct val="200000"/>
        </a:lnSpc>
        <a:spcBef>
          <a:spcPts val="0"/>
        </a:spcBef>
        <a:buClr>
          <a:srgbClr val="18A3AC"/>
        </a:buClr>
        <a:buSzPct val="80000"/>
        <a:buFont typeface="Wingdings" charset="2"/>
        <a:buChar char="§"/>
        <a:defRPr lang="en-US" sz="2667" b="0" kern="1200" dirty="0">
          <a:solidFill>
            <a:schemeClr val="tx1"/>
          </a:solidFill>
          <a:latin typeface="+mj-lt"/>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49.svg"/><Relationship Id="rId4"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ogo for a medical clinic&#10;&#10;Description automatically generated">
            <a:extLst>
              <a:ext uri="{FF2B5EF4-FFF2-40B4-BE49-F238E27FC236}">
                <a16:creationId xmlns:a16="http://schemas.microsoft.com/office/drawing/2014/main" id="{D3996398-7291-8F22-F615-035E235775B8}"/>
              </a:ext>
            </a:extLst>
          </p:cNvPr>
          <p:cNvPicPr>
            <a:picLocks noChangeAspect="1"/>
          </p:cNvPicPr>
          <p:nvPr/>
        </p:nvPicPr>
        <p:blipFill>
          <a:blip r:embed="rId3"/>
          <a:stretch>
            <a:fillRect/>
          </a:stretch>
        </p:blipFill>
        <p:spPr>
          <a:xfrm>
            <a:off x="6764684" y="118243"/>
            <a:ext cx="5758605" cy="7110467"/>
          </a:xfrm>
          <a:prstGeom prst="rect">
            <a:avLst/>
          </a:prstGeom>
        </p:spPr>
      </p:pic>
      <p:sp>
        <p:nvSpPr>
          <p:cNvPr id="9" name="AutoShape 4">
            <a:extLst>
              <a:ext uri="{FF2B5EF4-FFF2-40B4-BE49-F238E27FC236}">
                <a16:creationId xmlns:a16="http://schemas.microsoft.com/office/drawing/2014/main" id="{33593F5B-6EAB-9CFE-28B7-FEADF725BE87}"/>
              </a:ext>
            </a:extLst>
          </p:cNvPr>
          <p:cNvSpPr/>
          <p:nvPr/>
        </p:nvSpPr>
        <p:spPr>
          <a:xfrm flipV="1">
            <a:off x="1333799" y="2932384"/>
            <a:ext cx="4452148" cy="9480"/>
          </a:xfrm>
          <a:prstGeom prst="line">
            <a:avLst/>
          </a:prstGeom>
          <a:ln w="47625" cap="rnd">
            <a:solidFill>
              <a:srgbClr val="C00000"/>
            </a:solidFill>
            <a:prstDash val="solid"/>
            <a:headEnd type="none" w="sm" len="sm"/>
            <a:tailEnd type="none" w="sm" len="sm"/>
          </a:ln>
        </p:spPr>
        <p:txBody>
          <a:bodyPr/>
          <a:lstStyle/>
          <a:p>
            <a:endParaRPr lang="en-US" sz="1800"/>
          </a:p>
        </p:txBody>
      </p:sp>
      <p:sp>
        <p:nvSpPr>
          <p:cNvPr id="11" name="TextBox 2">
            <a:extLst>
              <a:ext uri="{FF2B5EF4-FFF2-40B4-BE49-F238E27FC236}">
                <a16:creationId xmlns:a16="http://schemas.microsoft.com/office/drawing/2014/main" id="{4D288AA1-7323-E7E7-3E7A-2C648B6D2EF0}"/>
              </a:ext>
            </a:extLst>
          </p:cNvPr>
          <p:cNvSpPr txBox="1"/>
          <p:nvPr/>
        </p:nvSpPr>
        <p:spPr>
          <a:xfrm>
            <a:off x="578655" y="2414915"/>
            <a:ext cx="5962437" cy="3199466"/>
          </a:xfrm>
          <a:prstGeom prst="rect">
            <a:avLst/>
          </a:prstGeom>
        </p:spPr>
        <p:txBody>
          <a:bodyPr wrap="square" lIns="0" tIns="0" rIns="0" bIns="0" rtlCol="0" anchor="t">
            <a:spAutoFit/>
          </a:bodyPr>
          <a:lstStyle/>
          <a:p>
            <a:pPr algn="ctr">
              <a:lnSpc>
                <a:spcPts val="3396"/>
              </a:lnSpc>
            </a:pPr>
            <a:r>
              <a:rPr lang="en-US" sz="4800" b="1" spc="17" dirty="0">
                <a:latin typeface="Calibri"/>
                <a:cs typeface="Calibri"/>
              </a:rPr>
              <a:t>BRIDGE Session #3</a:t>
            </a:r>
          </a:p>
          <a:p>
            <a:pPr algn="ctr">
              <a:lnSpc>
                <a:spcPts val="3396"/>
              </a:lnSpc>
            </a:pPr>
            <a:endParaRPr lang="en-US" sz="4800" spc="17" dirty="0">
              <a:latin typeface="Calibri"/>
              <a:cs typeface="Calibri"/>
            </a:endParaRPr>
          </a:p>
          <a:p>
            <a:pPr algn="ctr">
              <a:lnSpc>
                <a:spcPts val="3396"/>
              </a:lnSpc>
            </a:pPr>
            <a:endParaRPr lang="en-US" sz="4800" spc="17" dirty="0">
              <a:latin typeface="Calibri"/>
              <a:cs typeface="Calibri"/>
            </a:endParaRPr>
          </a:p>
          <a:p>
            <a:pPr algn="ctr"/>
            <a:r>
              <a:rPr lang="en-US" sz="4800" b="1" dirty="0">
                <a:latin typeface="Calibri" panose="020F0502020204030204" pitchFamily="34" charset="0"/>
                <a:cs typeface="Calibri" panose="020F0502020204030204" pitchFamily="34" charset="0"/>
              </a:rPr>
              <a:t>Motivation and Making Change</a:t>
            </a:r>
            <a:endParaRPr lang="en-US" sz="4400" spc="17" dirty="0">
              <a:latin typeface="Calibri"/>
              <a:cs typeface="Calibri"/>
            </a:endParaRPr>
          </a:p>
          <a:p>
            <a:pPr algn="ctr">
              <a:lnSpc>
                <a:spcPts val="3396"/>
              </a:lnSpc>
            </a:pPr>
            <a:endParaRPr lang="en-US" sz="2572" spc="15" dirty="0">
              <a:solidFill>
                <a:srgbClr val="323232"/>
              </a:solidFill>
              <a:latin typeface="Open Sans 1"/>
            </a:endParaRPr>
          </a:p>
        </p:txBody>
      </p:sp>
    </p:spTree>
    <p:extLst>
      <p:ext uri="{BB962C8B-B14F-4D97-AF65-F5344CB8AC3E}">
        <p14:creationId xmlns:p14="http://schemas.microsoft.com/office/powerpoint/2010/main" val="80059306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0EC56-817A-9F44-D4E0-3A18D79A94A5}"/>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547A0A8C-E6B7-21E5-34BB-C925DD163E9D}"/>
              </a:ext>
            </a:extLst>
          </p:cNvPr>
          <p:cNvSpPr>
            <a:spLocks noGrp="1"/>
          </p:cNvSpPr>
          <p:nvPr>
            <p:ph type="ftr" sz="quarter" idx="12"/>
          </p:nvPr>
        </p:nvSpPr>
        <p:spPr/>
        <p:txBody>
          <a:bodyPr/>
          <a:lstStyle/>
          <a:p>
            <a:r>
              <a:rPr lang="en-US"/>
              <a:t>Session 3: Motivation and Making Change</a:t>
            </a:r>
            <a:endParaRPr lang="en-US" dirty="0"/>
          </a:p>
        </p:txBody>
      </p:sp>
      <p:sp>
        <p:nvSpPr>
          <p:cNvPr id="3" name="Slide Number Placeholder 2">
            <a:extLst>
              <a:ext uri="{FF2B5EF4-FFF2-40B4-BE49-F238E27FC236}">
                <a16:creationId xmlns:a16="http://schemas.microsoft.com/office/drawing/2014/main" id="{5FB92E48-5799-9ECD-4B6B-4CCEEEFA2394}"/>
              </a:ext>
            </a:extLst>
          </p:cNvPr>
          <p:cNvSpPr>
            <a:spLocks noGrp="1"/>
          </p:cNvSpPr>
          <p:nvPr>
            <p:ph type="sldNum" sz="quarter" idx="13"/>
          </p:nvPr>
        </p:nvSpPr>
        <p:spPr/>
        <p:txBody>
          <a:bodyPr/>
          <a:lstStyle/>
          <a:p>
            <a:fld id="{7BCC8D0D-EAEC-449D-9161-023DFF90F2E2}" type="slidenum">
              <a:rPr lang="en-US" smtClean="0"/>
              <a:pPr/>
              <a:t>10</a:t>
            </a:fld>
            <a:endParaRPr lang="en-US" dirty="0"/>
          </a:p>
        </p:txBody>
      </p:sp>
      <p:sp>
        <p:nvSpPr>
          <p:cNvPr id="4" name="AutoShape 4">
            <a:extLst>
              <a:ext uri="{FF2B5EF4-FFF2-40B4-BE49-F238E27FC236}">
                <a16:creationId xmlns:a16="http://schemas.microsoft.com/office/drawing/2014/main" id="{FB61F7DA-2ACC-5736-F49B-A85D720B23B9}"/>
              </a:ext>
            </a:extLst>
          </p:cNvPr>
          <p:cNvSpPr/>
          <p:nvPr/>
        </p:nvSpPr>
        <p:spPr>
          <a:xfrm rot="23839" flipV="1">
            <a:off x="1866952" y="1290706"/>
            <a:ext cx="8268904" cy="70822"/>
          </a:xfrm>
          <a:prstGeom prst="line">
            <a:avLst/>
          </a:prstGeom>
          <a:ln w="47625" cap="rnd">
            <a:solidFill>
              <a:srgbClr val="A5300F"/>
            </a:solidFill>
            <a:prstDash val="solid"/>
            <a:headEnd type="none" w="sm" len="sm"/>
            <a:tailEnd type="none" w="sm" len="sm"/>
          </a:ln>
        </p:spPr>
        <p:txBody>
          <a:bodyPr/>
          <a:lstStyle/>
          <a:p>
            <a:endParaRPr lang="en-US">
              <a:latin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BDA25A11-D131-A566-1995-7E5E6B3325C5}"/>
              </a:ext>
            </a:extLst>
          </p:cNvPr>
          <p:cNvSpPr txBox="1">
            <a:spLocks/>
          </p:cNvSpPr>
          <p:nvPr/>
        </p:nvSpPr>
        <p:spPr>
          <a:xfrm>
            <a:off x="1961400" y="249890"/>
            <a:ext cx="8269198" cy="1400530"/>
          </a:xfrm>
          <a:prstGeom prst="rect">
            <a:avLst/>
          </a:prstGeom>
        </p:spPr>
        <p:txBody>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b="1" dirty="0">
                <a:latin typeface="Calibri" panose="020F0502020204030204" pitchFamily="34" charset="0"/>
                <a:cs typeface="Calibri" panose="020F0502020204030204" pitchFamily="34" charset="0"/>
              </a:rPr>
              <a:t>Understanding and Moving Past Ambivalence:</a:t>
            </a:r>
          </a:p>
          <a:p>
            <a:pPr algn="ctr"/>
            <a:r>
              <a:rPr lang="en-US" sz="3200" b="1" dirty="0">
                <a:latin typeface="Calibri" panose="020F0502020204030204" pitchFamily="34" charset="0"/>
                <a:cs typeface="Calibri" panose="020F0502020204030204" pitchFamily="34" charset="0"/>
              </a:rPr>
              <a:t>Voicing Pros and Cons</a:t>
            </a:r>
          </a:p>
          <a:p>
            <a:pPr algn="ctr"/>
            <a:endParaRPr lang="en-US" sz="3200" b="1" dirty="0">
              <a:latin typeface="Calibri" panose="020F0502020204030204" pitchFamily="34" charset="0"/>
              <a:cs typeface="Calibri" panose="020F0502020204030204" pitchFamily="34" charset="0"/>
            </a:endParaRPr>
          </a:p>
        </p:txBody>
      </p:sp>
      <p:graphicFrame>
        <p:nvGraphicFramePr>
          <p:cNvPr id="7" name="Table 5">
            <a:extLst>
              <a:ext uri="{FF2B5EF4-FFF2-40B4-BE49-F238E27FC236}">
                <a16:creationId xmlns:a16="http://schemas.microsoft.com/office/drawing/2014/main" id="{2791D066-643B-1099-D4C4-AB5D3ED0A0C3}"/>
              </a:ext>
            </a:extLst>
          </p:cNvPr>
          <p:cNvGraphicFramePr>
            <a:graphicFrameLocks noGrp="1"/>
          </p:cNvGraphicFramePr>
          <p:nvPr>
            <p:extLst>
              <p:ext uri="{D42A27DB-BD31-4B8C-83A1-F6EECF244321}">
                <p14:modId xmlns:p14="http://schemas.microsoft.com/office/powerpoint/2010/main" val="3289502846"/>
              </p:ext>
            </p:extLst>
          </p:nvPr>
        </p:nvGraphicFramePr>
        <p:xfrm>
          <a:off x="131281" y="1844957"/>
          <a:ext cx="11929435" cy="4290748"/>
        </p:xfrm>
        <a:graphic>
          <a:graphicData uri="http://schemas.openxmlformats.org/drawingml/2006/table">
            <a:tbl>
              <a:tblPr bandRow="1">
                <a:tableStyleId>{5C22544A-7EE6-4342-B048-85BDC9FD1C3A}</a:tableStyleId>
              </a:tblPr>
              <a:tblGrid>
                <a:gridCol w="3960493">
                  <a:extLst>
                    <a:ext uri="{9D8B030D-6E8A-4147-A177-3AD203B41FA5}">
                      <a16:colId xmlns:a16="http://schemas.microsoft.com/office/drawing/2014/main" val="2136136645"/>
                    </a:ext>
                  </a:extLst>
                </a:gridCol>
                <a:gridCol w="3984471">
                  <a:extLst>
                    <a:ext uri="{9D8B030D-6E8A-4147-A177-3AD203B41FA5}">
                      <a16:colId xmlns:a16="http://schemas.microsoft.com/office/drawing/2014/main" val="1566806779"/>
                    </a:ext>
                  </a:extLst>
                </a:gridCol>
                <a:gridCol w="3984471">
                  <a:extLst>
                    <a:ext uri="{9D8B030D-6E8A-4147-A177-3AD203B41FA5}">
                      <a16:colId xmlns:a16="http://schemas.microsoft.com/office/drawing/2014/main" val="4243169745"/>
                    </a:ext>
                  </a:extLst>
                </a:gridCol>
              </a:tblGrid>
              <a:tr h="432052">
                <a:tc>
                  <a:txBody>
                    <a:bodyPr/>
                    <a:lstStyle/>
                    <a:p>
                      <a:r>
                        <a:rPr lang="en-US" sz="2000" dirty="0">
                          <a:no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CONS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t>PROs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1253057"/>
                  </a:ext>
                </a:extLst>
              </a:tr>
              <a:tr h="1929348">
                <a:tc>
                  <a:txBody>
                    <a:bodyPr/>
                    <a:lstStyle/>
                    <a:p>
                      <a:r>
                        <a:rPr lang="en-US" sz="2000" dirty="0"/>
                        <a:t>Stay the same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2000" dirty="0"/>
                        <a:t>Will not improve fitness</a:t>
                      </a:r>
                    </a:p>
                    <a:p>
                      <a:pPr marL="285750" indent="-285750">
                        <a:buFont typeface="Arial" panose="020B0604020202020204" pitchFamily="34" charset="0"/>
                        <a:buChar char="•"/>
                      </a:pPr>
                      <a:r>
                        <a:rPr lang="en-US" sz="2000" dirty="0"/>
                        <a:t>Might not lose weight </a:t>
                      </a:r>
                    </a:p>
                    <a:p>
                      <a:pPr marL="285750" indent="-285750">
                        <a:buFont typeface="Arial" panose="020B0604020202020204" pitchFamily="34" charset="0"/>
                        <a:buChar char="•"/>
                      </a:pPr>
                      <a:r>
                        <a:rPr lang="en-US" sz="2000" dirty="0"/>
                        <a:t>I may not get benefits from exercise</a:t>
                      </a:r>
                    </a:p>
                    <a:p>
                      <a:pPr marL="285750" indent="-285750">
                        <a:buFont typeface="Arial" panose="020B0604020202020204" pitchFamily="34" charset="0"/>
                        <a:buChar char="•"/>
                      </a:pPr>
                      <a:r>
                        <a:rPr lang="en-US" sz="2000" dirty="0"/>
                        <a:t>Worsening liver disease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2000" dirty="0"/>
                        <a:t>More time to get my work done</a:t>
                      </a:r>
                    </a:p>
                    <a:p>
                      <a:pPr marL="285750" indent="-285750">
                        <a:buFont typeface="Arial" panose="020B0604020202020204" pitchFamily="34" charset="0"/>
                        <a:buChar char="•"/>
                      </a:pPr>
                      <a:r>
                        <a:rPr lang="en-US" sz="2000" dirty="0"/>
                        <a:t>I won’t get out of breath or get sore muscles</a:t>
                      </a:r>
                    </a:p>
                    <a:p>
                      <a:pPr marL="285750" indent="-285750">
                        <a:buFont typeface="Arial" panose="020B0604020202020204" pitchFamily="34" charset="0"/>
                        <a:buChar char="•"/>
                      </a:pPr>
                      <a:r>
                        <a:rPr lang="en-US" sz="2000" dirty="0"/>
                        <a:t>Don’t have a schedule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8632760"/>
                  </a:ext>
                </a:extLst>
              </a:tr>
              <a:tr h="1929348">
                <a:tc>
                  <a:txBody>
                    <a:bodyPr/>
                    <a:lstStyle/>
                    <a:p>
                      <a:r>
                        <a:rPr lang="en-US" sz="2000" dirty="0"/>
                        <a:t>Change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2000" dirty="0"/>
                        <a:t>Another thing to do </a:t>
                      </a:r>
                    </a:p>
                    <a:p>
                      <a:pPr marL="285750" indent="-285750">
                        <a:buFont typeface="Arial" panose="020B0604020202020204" pitchFamily="34" charset="0"/>
                        <a:buChar char="•"/>
                      </a:pPr>
                      <a:r>
                        <a:rPr lang="en-US" sz="2000" dirty="0"/>
                        <a:t>Getting sore or out of breath</a:t>
                      </a:r>
                    </a:p>
                    <a:p>
                      <a:pPr marL="285750" indent="-285750">
                        <a:buFont typeface="Arial" panose="020B0604020202020204" pitchFamily="34" charset="0"/>
                        <a:buChar char="•"/>
                      </a:pPr>
                      <a:r>
                        <a:rPr lang="en-US" sz="2000" dirty="0"/>
                        <a:t>Less time to do other things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2000" dirty="0"/>
                        <a:t>Improved Physical fitness</a:t>
                      </a:r>
                    </a:p>
                    <a:p>
                      <a:pPr marL="285750" indent="-285750">
                        <a:buFont typeface="Arial" panose="020B0604020202020204" pitchFamily="34" charset="0"/>
                        <a:buChar char="•"/>
                      </a:pPr>
                      <a:r>
                        <a:rPr lang="en-US" sz="2000" dirty="0"/>
                        <a:t>Improve liver health</a:t>
                      </a:r>
                    </a:p>
                    <a:p>
                      <a:pPr marL="285750" indent="-285750">
                        <a:buFont typeface="Arial" panose="020B0604020202020204" pitchFamily="34" charset="0"/>
                        <a:buChar char="•"/>
                      </a:pPr>
                      <a:r>
                        <a:rPr lang="en-US" sz="2000" dirty="0"/>
                        <a:t>Sustain weight loss</a:t>
                      </a:r>
                    </a:p>
                    <a:p>
                      <a:pPr marL="285750" indent="-285750">
                        <a:buFont typeface="Arial" panose="020B0604020202020204" pitchFamily="34" charset="0"/>
                        <a:buChar char="•"/>
                      </a:pPr>
                      <a:r>
                        <a:rPr lang="en-US" sz="2000" dirty="0"/>
                        <a:t>Improve my mood</a:t>
                      </a:r>
                    </a:p>
                    <a:p>
                      <a:pPr marL="285750" indent="-285750">
                        <a:buFont typeface="Arial" panose="020B0604020202020204" pitchFamily="34" charset="0"/>
                        <a:buChar char="•"/>
                      </a:pPr>
                      <a:r>
                        <a:rPr lang="en-US" sz="2000" dirty="0"/>
                        <a:t>Improve sleep </a:t>
                      </a:r>
                    </a:p>
                    <a:p>
                      <a:pPr marL="285750" indent="-285750">
                        <a:buFont typeface="Arial" panose="020B0604020202020204" pitchFamily="34" charset="0"/>
                        <a:buChar char="•"/>
                      </a:pPr>
                      <a:r>
                        <a:rPr lang="en-US" sz="2000" dirty="0"/>
                        <a:t>Feel good about myself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8323546"/>
                  </a:ext>
                </a:extLst>
              </a:tr>
            </a:tbl>
          </a:graphicData>
        </a:graphic>
      </p:graphicFrame>
      <p:sp>
        <p:nvSpPr>
          <p:cNvPr id="8" name="TextBox 7">
            <a:extLst>
              <a:ext uri="{FF2B5EF4-FFF2-40B4-BE49-F238E27FC236}">
                <a16:creationId xmlns:a16="http://schemas.microsoft.com/office/drawing/2014/main" id="{BAD149B2-20D0-FF7B-E68D-5C68CA2FAB07}"/>
              </a:ext>
            </a:extLst>
          </p:cNvPr>
          <p:cNvSpPr txBox="1"/>
          <p:nvPr/>
        </p:nvSpPr>
        <p:spPr>
          <a:xfrm>
            <a:off x="1626080" y="1390198"/>
            <a:ext cx="8750645" cy="400110"/>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Considering starting exercise program: i.e., brisk walking x 15-20 minutes per day</a:t>
            </a:r>
          </a:p>
        </p:txBody>
      </p:sp>
    </p:spTree>
    <p:extLst>
      <p:ext uri="{BB962C8B-B14F-4D97-AF65-F5344CB8AC3E}">
        <p14:creationId xmlns:p14="http://schemas.microsoft.com/office/powerpoint/2010/main" val="34778165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744A5-3E0D-F2E7-F289-30DDFEFC5621}"/>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52421691-0F92-6FB0-50D4-4359A2CD106D}"/>
              </a:ext>
            </a:extLst>
          </p:cNvPr>
          <p:cNvSpPr>
            <a:spLocks noGrp="1"/>
          </p:cNvSpPr>
          <p:nvPr>
            <p:ph type="ftr" sz="quarter" idx="12"/>
          </p:nvPr>
        </p:nvSpPr>
        <p:spPr/>
        <p:txBody>
          <a:bodyPr/>
          <a:lstStyle/>
          <a:p>
            <a:r>
              <a:rPr lang="en-US"/>
              <a:t>Session 3: Motivation and Making Change</a:t>
            </a:r>
            <a:endParaRPr lang="en-US" dirty="0"/>
          </a:p>
        </p:txBody>
      </p:sp>
      <p:sp>
        <p:nvSpPr>
          <p:cNvPr id="3" name="Slide Number Placeholder 2">
            <a:extLst>
              <a:ext uri="{FF2B5EF4-FFF2-40B4-BE49-F238E27FC236}">
                <a16:creationId xmlns:a16="http://schemas.microsoft.com/office/drawing/2014/main" id="{D04D412D-4C2F-1260-BA3A-2A2BB0AC5B68}"/>
              </a:ext>
            </a:extLst>
          </p:cNvPr>
          <p:cNvSpPr>
            <a:spLocks noGrp="1"/>
          </p:cNvSpPr>
          <p:nvPr>
            <p:ph type="sldNum" sz="quarter" idx="13"/>
          </p:nvPr>
        </p:nvSpPr>
        <p:spPr/>
        <p:txBody>
          <a:bodyPr/>
          <a:lstStyle/>
          <a:p>
            <a:fld id="{7BCC8D0D-EAEC-449D-9161-023DFF90F2E2}" type="slidenum">
              <a:rPr lang="en-US" smtClean="0"/>
              <a:pPr/>
              <a:t>11</a:t>
            </a:fld>
            <a:endParaRPr lang="en-US" dirty="0"/>
          </a:p>
        </p:txBody>
      </p:sp>
      <p:sp>
        <p:nvSpPr>
          <p:cNvPr id="25" name="Title 1">
            <a:extLst>
              <a:ext uri="{FF2B5EF4-FFF2-40B4-BE49-F238E27FC236}">
                <a16:creationId xmlns:a16="http://schemas.microsoft.com/office/drawing/2014/main" id="{E7FBFB92-6C3F-0AF2-3815-D1F5A8B32A36}"/>
              </a:ext>
            </a:extLst>
          </p:cNvPr>
          <p:cNvSpPr txBox="1">
            <a:spLocks/>
          </p:cNvSpPr>
          <p:nvPr/>
        </p:nvSpPr>
        <p:spPr>
          <a:xfrm>
            <a:off x="2532839" y="-18426"/>
            <a:ext cx="7126320" cy="804270"/>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a:latin typeface="Calibri" panose="020F0502020204030204" pitchFamily="34" charset="0"/>
                <a:cs typeface="Calibri" panose="020F0502020204030204" pitchFamily="34" charset="0"/>
              </a:rPr>
              <a:t>Stages of Change Theory: Preparation stage</a:t>
            </a:r>
          </a:p>
        </p:txBody>
      </p:sp>
      <p:sp>
        <p:nvSpPr>
          <p:cNvPr id="28" name="Oval 27">
            <a:extLst>
              <a:ext uri="{FF2B5EF4-FFF2-40B4-BE49-F238E27FC236}">
                <a16:creationId xmlns:a16="http://schemas.microsoft.com/office/drawing/2014/main" id="{28FC0773-D554-F2DA-A15C-5D55687D622F}"/>
              </a:ext>
            </a:extLst>
          </p:cNvPr>
          <p:cNvSpPr/>
          <p:nvPr/>
        </p:nvSpPr>
        <p:spPr>
          <a:xfrm>
            <a:off x="4694537" y="572880"/>
            <a:ext cx="2077204" cy="1731548"/>
          </a:xfrm>
          <a:prstGeom prst="ellipse">
            <a:avLst/>
          </a:prstGeom>
          <a:solidFill>
            <a:srgbClr val="92BC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Calibri" panose="020F0502020204030204" pitchFamily="34" charset="0"/>
              <a:cs typeface="Calibri" panose="020F0502020204030204" pitchFamily="34" charset="0"/>
            </a:endParaRPr>
          </a:p>
        </p:txBody>
      </p:sp>
      <p:sp>
        <p:nvSpPr>
          <p:cNvPr id="29" name="Oval 28">
            <a:extLst>
              <a:ext uri="{FF2B5EF4-FFF2-40B4-BE49-F238E27FC236}">
                <a16:creationId xmlns:a16="http://schemas.microsoft.com/office/drawing/2014/main" id="{6E99E49F-3617-A244-27FE-55D74F7033FC}"/>
              </a:ext>
            </a:extLst>
          </p:cNvPr>
          <p:cNvSpPr/>
          <p:nvPr/>
        </p:nvSpPr>
        <p:spPr>
          <a:xfrm>
            <a:off x="7418694" y="1628386"/>
            <a:ext cx="2319666" cy="162030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0" name="Oval 29">
            <a:extLst>
              <a:ext uri="{FF2B5EF4-FFF2-40B4-BE49-F238E27FC236}">
                <a16:creationId xmlns:a16="http://schemas.microsoft.com/office/drawing/2014/main" id="{996F6FD8-564F-D8A0-8A72-E8C0FE203609}"/>
              </a:ext>
            </a:extLst>
          </p:cNvPr>
          <p:cNvSpPr/>
          <p:nvPr/>
        </p:nvSpPr>
        <p:spPr>
          <a:xfrm>
            <a:off x="7654524" y="3685059"/>
            <a:ext cx="2319666" cy="1620309"/>
          </a:xfrm>
          <a:prstGeom prst="ellipse">
            <a:avLst/>
          </a:prstGeom>
          <a:solidFill>
            <a:srgbClr val="F862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1" name="Oval 30">
            <a:extLst>
              <a:ext uri="{FF2B5EF4-FFF2-40B4-BE49-F238E27FC236}">
                <a16:creationId xmlns:a16="http://schemas.microsoft.com/office/drawing/2014/main" id="{09DF6C33-21E2-020E-5A0D-7E31483914F6}"/>
              </a:ext>
            </a:extLst>
          </p:cNvPr>
          <p:cNvSpPr/>
          <p:nvPr/>
        </p:nvSpPr>
        <p:spPr>
          <a:xfrm>
            <a:off x="4612816" y="4279921"/>
            <a:ext cx="2385197" cy="192168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2" name="Oval 31">
            <a:extLst>
              <a:ext uri="{FF2B5EF4-FFF2-40B4-BE49-F238E27FC236}">
                <a16:creationId xmlns:a16="http://schemas.microsoft.com/office/drawing/2014/main" id="{D09F5CED-2EB8-AA52-C9B6-952B4087A37F}"/>
              </a:ext>
            </a:extLst>
          </p:cNvPr>
          <p:cNvSpPr/>
          <p:nvPr/>
        </p:nvSpPr>
        <p:spPr>
          <a:xfrm>
            <a:off x="1921041" y="3512856"/>
            <a:ext cx="2246327" cy="1792512"/>
          </a:xfrm>
          <a:prstGeom prst="ellipse">
            <a:avLst/>
          </a:prstGeom>
          <a:solidFill>
            <a:srgbClr val="9CFCB3"/>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3" name="Oval 32">
            <a:extLst>
              <a:ext uri="{FF2B5EF4-FFF2-40B4-BE49-F238E27FC236}">
                <a16:creationId xmlns:a16="http://schemas.microsoft.com/office/drawing/2014/main" id="{D69F4924-A384-A67E-F54E-2C63465AEA65}"/>
              </a:ext>
            </a:extLst>
          </p:cNvPr>
          <p:cNvSpPr/>
          <p:nvPr/>
        </p:nvSpPr>
        <p:spPr>
          <a:xfrm>
            <a:off x="1885950" y="1496819"/>
            <a:ext cx="2161599" cy="1615219"/>
          </a:xfrm>
          <a:prstGeom prst="ellipse">
            <a:avLst/>
          </a:prstGeom>
          <a:solidFill>
            <a:srgbClr val="F6FCA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211AE4BC-1AD6-49BE-4FE8-8E4FA5296778}"/>
              </a:ext>
            </a:extLst>
          </p:cNvPr>
          <p:cNvSpPr txBox="1"/>
          <p:nvPr/>
        </p:nvSpPr>
        <p:spPr>
          <a:xfrm>
            <a:off x="1943054" y="1780723"/>
            <a:ext cx="2063429" cy="1077218"/>
          </a:xfrm>
          <a:prstGeom prst="rect">
            <a:avLst/>
          </a:prstGeom>
          <a:noFill/>
        </p:spPr>
        <p:txBody>
          <a:bodyPr wrap="square" rtlCol="0">
            <a:spAutoFit/>
          </a:bodyPr>
          <a:lstStyle/>
          <a:p>
            <a:pPr algn="ctr"/>
            <a:r>
              <a:rPr lang="en-US" sz="1600" b="1" u="sng" dirty="0">
                <a:latin typeface="Calibri" panose="020F0502020204030204" pitchFamily="34" charset="0"/>
                <a:cs typeface="Calibri" panose="020F0502020204030204" pitchFamily="34" charset="0"/>
              </a:rPr>
              <a:t>Pre-Contemplation:</a:t>
            </a:r>
          </a:p>
          <a:p>
            <a:pPr algn="ctr"/>
            <a:r>
              <a:rPr lang="en-US" sz="1600" dirty="0">
                <a:latin typeface="Calibri" panose="020F0502020204030204" pitchFamily="34" charset="0"/>
                <a:cs typeface="Calibri" panose="020F0502020204030204" pitchFamily="34" charset="0"/>
              </a:rPr>
              <a:t>Denial</a:t>
            </a:r>
          </a:p>
          <a:p>
            <a:pPr algn="ctr"/>
            <a:r>
              <a:rPr lang="en-US" sz="1600" dirty="0">
                <a:latin typeface="Calibri" panose="020F0502020204030204" pitchFamily="34" charset="0"/>
                <a:cs typeface="Calibri" panose="020F0502020204030204" pitchFamily="34" charset="0"/>
              </a:rPr>
              <a:t>Overwhelmed</a:t>
            </a:r>
          </a:p>
          <a:p>
            <a:pPr algn="ctr"/>
            <a:r>
              <a:rPr lang="en-US" sz="1600" dirty="0">
                <a:latin typeface="Calibri" panose="020F0502020204030204" pitchFamily="34" charset="0"/>
                <a:cs typeface="Calibri" panose="020F0502020204030204" pitchFamily="34" charset="0"/>
              </a:rPr>
              <a:t>Unaware</a:t>
            </a:r>
          </a:p>
        </p:txBody>
      </p:sp>
      <p:sp>
        <p:nvSpPr>
          <p:cNvPr id="35" name="Arrow: Right 30">
            <a:extLst>
              <a:ext uri="{FF2B5EF4-FFF2-40B4-BE49-F238E27FC236}">
                <a16:creationId xmlns:a16="http://schemas.microsoft.com/office/drawing/2014/main" id="{6D991BE9-5D07-95DA-AD2B-AD3888139FFC}"/>
              </a:ext>
            </a:extLst>
          </p:cNvPr>
          <p:cNvSpPr/>
          <p:nvPr/>
        </p:nvSpPr>
        <p:spPr>
          <a:xfrm rot="20256990">
            <a:off x="3765710" y="1355543"/>
            <a:ext cx="826190" cy="449620"/>
          </a:xfrm>
          <a:prstGeom prst="rightArrow">
            <a:avLst/>
          </a:prstGeom>
          <a:solidFill>
            <a:srgbClr val="F6FCA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6" name="Arrow: Right 31">
            <a:extLst>
              <a:ext uri="{FF2B5EF4-FFF2-40B4-BE49-F238E27FC236}">
                <a16:creationId xmlns:a16="http://schemas.microsoft.com/office/drawing/2014/main" id="{8DA16794-4573-B643-F1A0-547616595910}"/>
              </a:ext>
            </a:extLst>
          </p:cNvPr>
          <p:cNvSpPr/>
          <p:nvPr/>
        </p:nvSpPr>
        <p:spPr>
          <a:xfrm rot="1328516">
            <a:off x="6931977" y="1359968"/>
            <a:ext cx="826484" cy="468286"/>
          </a:xfrm>
          <a:prstGeom prst="rightArrow">
            <a:avLst/>
          </a:prstGeom>
          <a:solidFill>
            <a:srgbClr val="95A8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7" name="Arrow: Right 32">
            <a:extLst>
              <a:ext uri="{FF2B5EF4-FFF2-40B4-BE49-F238E27FC236}">
                <a16:creationId xmlns:a16="http://schemas.microsoft.com/office/drawing/2014/main" id="{86288B11-9BC6-10AA-5CFC-764E85857583}"/>
              </a:ext>
            </a:extLst>
          </p:cNvPr>
          <p:cNvSpPr/>
          <p:nvPr/>
        </p:nvSpPr>
        <p:spPr>
          <a:xfrm rot="5400000">
            <a:off x="8562747" y="3276612"/>
            <a:ext cx="259310" cy="398742"/>
          </a:xfrm>
          <a:prstGeom prst="right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8" name="Arrow: Down 33">
            <a:extLst>
              <a:ext uri="{FF2B5EF4-FFF2-40B4-BE49-F238E27FC236}">
                <a16:creationId xmlns:a16="http://schemas.microsoft.com/office/drawing/2014/main" id="{BFA1B5B3-0C35-7368-CC84-7CA472597D17}"/>
              </a:ext>
            </a:extLst>
          </p:cNvPr>
          <p:cNvSpPr/>
          <p:nvPr/>
        </p:nvSpPr>
        <p:spPr>
          <a:xfrm rot="4264455">
            <a:off x="7158563" y="4740561"/>
            <a:ext cx="462802" cy="624227"/>
          </a:xfrm>
          <a:prstGeom prst="downArrow">
            <a:avLst/>
          </a:prstGeom>
          <a:solidFill>
            <a:srgbClr val="F862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9" name="Arrow: Down 34">
            <a:extLst>
              <a:ext uri="{FF2B5EF4-FFF2-40B4-BE49-F238E27FC236}">
                <a16:creationId xmlns:a16="http://schemas.microsoft.com/office/drawing/2014/main" id="{C795F4A6-37E6-8FEE-BE89-98B8409615D1}"/>
              </a:ext>
            </a:extLst>
          </p:cNvPr>
          <p:cNvSpPr/>
          <p:nvPr/>
        </p:nvSpPr>
        <p:spPr>
          <a:xfrm rot="6853925">
            <a:off x="3979345" y="4780854"/>
            <a:ext cx="486748" cy="588998"/>
          </a:xfrm>
          <a:prstGeom prst="downArrow">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40" name="Arrow: Right 35">
            <a:extLst>
              <a:ext uri="{FF2B5EF4-FFF2-40B4-BE49-F238E27FC236}">
                <a16:creationId xmlns:a16="http://schemas.microsoft.com/office/drawing/2014/main" id="{9ED5AEE6-F14A-A7C9-EB93-8B6308B06E34}"/>
              </a:ext>
            </a:extLst>
          </p:cNvPr>
          <p:cNvSpPr/>
          <p:nvPr/>
        </p:nvSpPr>
        <p:spPr>
          <a:xfrm rot="16200000">
            <a:off x="2883278" y="3094137"/>
            <a:ext cx="321852" cy="398742"/>
          </a:xfrm>
          <a:prstGeom prst="rightArrow">
            <a:avLst/>
          </a:prstGeom>
          <a:solidFill>
            <a:srgbClr val="9CFC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41" name="Oval 40">
            <a:extLst>
              <a:ext uri="{FF2B5EF4-FFF2-40B4-BE49-F238E27FC236}">
                <a16:creationId xmlns:a16="http://schemas.microsoft.com/office/drawing/2014/main" id="{AE7E2E52-63BA-2793-99DD-ADB0DE03AF1A}"/>
              </a:ext>
            </a:extLst>
          </p:cNvPr>
          <p:cNvSpPr/>
          <p:nvPr/>
        </p:nvSpPr>
        <p:spPr>
          <a:xfrm>
            <a:off x="95975" y="640574"/>
            <a:ext cx="1532799" cy="762641"/>
          </a:xfrm>
          <a:prstGeom prst="ellipse">
            <a:avLst/>
          </a:prstGeom>
          <a:solidFill>
            <a:srgbClr val="F7C9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Enter</a:t>
            </a:r>
          </a:p>
        </p:txBody>
      </p:sp>
      <p:sp>
        <p:nvSpPr>
          <p:cNvPr id="42" name="Arrow: Right 37">
            <a:extLst>
              <a:ext uri="{FF2B5EF4-FFF2-40B4-BE49-F238E27FC236}">
                <a16:creationId xmlns:a16="http://schemas.microsoft.com/office/drawing/2014/main" id="{84D50F52-12DA-05ED-8815-3DB925BF9690}"/>
              </a:ext>
            </a:extLst>
          </p:cNvPr>
          <p:cNvSpPr/>
          <p:nvPr/>
        </p:nvSpPr>
        <p:spPr>
          <a:xfrm>
            <a:off x="1702446" y="796115"/>
            <a:ext cx="3006090" cy="349690"/>
          </a:xfrm>
          <a:prstGeom prst="rightArrow">
            <a:avLst/>
          </a:prstGeom>
          <a:solidFill>
            <a:srgbClr val="F7C9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43" name="Arrow: Right 38">
            <a:extLst>
              <a:ext uri="{FF2B5EF4-FFF2-40B4-BE49-F238E27FC236}">
                <a16:creationId xmlns:a16="http://schemas.microsoft.com/office/drawing/2014/main" id="{857F1AFE-3D5A-CC27-1670-B5B14E68DEB6}"/>
              </a:ext>
            </a:extLst>
          </p:cNvPr>
          <p:cNvSpPr/>
          <p:nvPr/>
        </p:nvSpPr>
        <p:spPr>
          <a:xfrm rot="2596108">
            <a:off x="1267957" y="1475606"/>
            <a:ext cx="824098" cy="305303"/>
          </a:xfrm>
          <a:prstGeom prst="rightArrow">
            <a:avLst/>
          </a:prstGeom>
          <a:solidFill>
            <a:srgbClr val="F7C9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44" name="Picture 22" descr="A screenshot of a game&#10;&#10;Description automatically generated">
            <a:extLst>
              <a:ext uri="{FF2B5EF4-FFF2-40B4-BE49-F238E27FC236}">
                <a16:creationId xmlns:a16="http://schemas.microsoft.com/office/drawing/2014/main" id="{43B509B1-71BD-C465-DF2E-84EE0717F08C}"/>
              </a:ext>
            </a:extLst>
          </p:cNvPr>
          <p:cNvPicPr>
            <a:picLocks noChangeAspect="1"/>
          </p:cNvPicPr>
          <p:nvPr/>
        </p:nvPicPr>
        <p:blipFill rotWithShape="1">
          <a:blip r:embed="rId3"/>
          <a:srcRect r="81887" b="47597"/>
          <a:stretch/>
        </p:blipFill>
        <p:spPr>
          <a:xfrm>
            <a:off x="773288" y="389276"/>
            <a:ext cx="1766280" cy="3243299"/>
          </a:xfrm>
          <a:prstGeom prst="rect">
            <a:avLst/>
          </a:prstGeom>
        </p:spPr>
      </p:pic>
      <p:sp>
        <p:nvSpPr>
          <p:cNvPr id="45" name="AutoShape 4">
            <a:extLst>
              <a:ext uri="{FF2B5EF4-FFF2-40B4-BE49-F238E27FC236}">
                <a16:creationId xmlns:a16="http://schemas.microsoft.com/office/drawing/2014/main" id="{FC6D6328-98F3-8B12-03A5-1F9BA5BD34D3}"/>
              </a:ext>
            </a:extLst>
          </p:cNvPr>
          <p:cNvSpPr/>
          <p:nvPr/>
        </p:nvSpPr>
        <p:spPr>
          <a:xfrm rot="23839" flipV="1">
            <a:off x="1961547" y="453966"/>
            <a:ext cx="8268904" cy="70822"/>
          </a:xfrm>
          <a:prstGeom prst="line">
            <a:avLst/>
          </a:prstGeom>
          <a:ln w="47625" cap="rnd">
            <a:solidFill>
              <a:srgbClr val="A5300F"/>
            </a:solidFill>
            <a:prstDash val="solid"/>
            <a:headEnd type="none" w="sm" len="sm"/>
            <a:tailEnd type="none" w="sm" len="sm"/>
          </a:ln>
        </p:spPr>
        <p:txBody>
          <a:bodyPr/>
          <a:lstStyle/>
          <a:p>
            <a:endParaRPr lang="en-US"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670C3CD5-1621-04A2-E382-0B0356562AD7}"/>
              </a:ext>
            </a:extLst>
          </p:cNvPr>
          <p:cNvSpPr txBox="1"/>
          <p:nvPr/>
        </p:nvSpPr>
        <p:spPr>
          <a:xfrm>
            <a:off x="4825550" y="970960"/>
            <a:ext cx="1815178" cy="584775"/>
          </a:xfrm>
          <a:prstGeom prst="rect">
            <a:avLst/>
          </a:prstGeom>
          <a:noFill/>
        </p:spPr>
        <p:txBody>
          <a:bodyPr wrap="square" rtlCol="0">
            <a:spAutoFit/>
          </a:bodyPr>
          <a:lstStyle/>
          <a:p>
            <a:pPr algn="ctr"/>
            <a:r>
              <a:rPr lang="en-US" sz="1600" b="1" u="sng" dirty="0">
                <a:latin typeface="Calibri" panose="020F0502020204030204" pitchFamily="34" charset="0"/>
                <a:cs typeface="Calibri" panose="020F0502020204030204" pitchFamily="34" charset="0"/>
              </a:rPr>
              <a:t>Contemplation:</a:t>
            </a:r>
          </a:p>
          <a:p>
            <a:pPr algn="ctr"/>
            <a:r>
              <a:rPr lang="en-US" sz="1600" dirty="0">
                <a:latin typeface="Calibri" panose="020F0502020204030204" pitchFamily="34" charset="0"/>
                <a:cs typeface="Calibri" panose="020F0502020204030204" pitchFamily="34" charset="0"/>
              </a:rPr>
              <a:t>Ambivalence</a:t>
            </a:r>
          </a:p>
        </p:txBody>
      </p:sp>
      <p:pic>
        <p:nvPicPr>
          <p:cNvPr id="5" name="Picture 22" descr="A screenshot of a game&#10;&#10;Description automatically generated">
            <a:extLst>
              <a:ext uri="{FF2B5EF4-FFF2-40B4-BE49-F238E27FC236}">
                <a16:creationId xmlns:a16="http://schemas.microsoft.com/office/drawing/2014/main" id="{6CA303AF-2029-671E-2CE6-0F4AD2CC6280}"/>
              </a:ext>
            </a:extLst>
          </p:cNvPr>
          <p:cNvPicPr>
            <a:picLocks noChangeAspect="1"/>
          </p:cNvPicPr>
          <p:nvPr/>
        </p:nvPicPr>
        <p:blipFill rotWithShape="1">
          <a:blip r:embed="rId3"/>
          <a:srcRect l="57524" r="29409" b="83054"/>
          <a:stretch>
            <a:fillRect/>
          </a:stretch>
        </p:blipFill>
        <p:spPr>
          <a:xfrm>
            <a:off x="6245280" y="450485"/>
            <a:ext cx="1183935" cy="974449"/>
          </a:xfrm>
          <a:prstGeom prst="rect">
            <a:avLst/>
          </a:prstGeom>
        </p:spPr>
      </p:pic>
      <p:sp>
        <p:nvSpPr>
          <p:cNvPr id="6" name="TextBox 5">
            <a:extLst>
              <a:ext uri="{FF2B5EF4-FFF2-40B4-BE49-F238E27FC236}">
                <a16:creationId xmlns:a16="http://schemas.microsoft.com/office/drawing/2014/main" id="{106C192A-015E-9789-0283-7AD82A34CD68}"/>
              </a:ext>
            </a:extLst>
          </p:cNvPr>
          <p:cNvSpPr txBox="1"/>
          <p:nvPr/>
        </p:nvSpPr>
        <p:spPr>
          <a:xfrm>
            <a:off x="7476209" y="1743753"/>
            <a:ext cx="2204636" cy="1754326"/>
          </a:xfrm>
          <a:prstGeom prst="rect">
            <a:avLst/>
          </a:prstGeom>
          <a:noFill/>
        </p:spPr>
        <p:txBody>
          <a:bodyPr wrap="square" rtlCol="0">
            <a:spAutoFit/>
          </a:bodyPr>
          <a:lstStyle/>
          <a:p>
            <a:pPr algn="ctr"/>
            <a:r>
              <a:rPr lang="en-US" sz="1600" b="1" u="sng" dirty="0">
                <a:latin typeface="Calibri" panose="020F0502020204030204" pitchFamily="34" charset="0"/>
                <a:cs typeface="Calibri" panose="020F0502020204030204" pitchFamily="34" charset="0"/>
              </a:rPr>
              <a:t>Preparation</a:t>
            </a:r>
          </a:p>
          <a:p>
            <a:pPr algn="ctr"/>
            <a:r>
              <a:rPr lang="en-US" sz="1600" dirty="0">
                <a:latin typeface="Calibri" panose="020F0502020204030204" pitchFamily="34" charset="0"/>
                <a:cs typeface="Calibri" panose="020F0502020204030204" pitchFamily="34" charset="0"/>
              </a:rPr>
              <a:t>Monitoring</a:t>
            </a:r>
          </a:p>
          <a:p>
            <a:pPr algn="ctr"/>
            <a:r>
              <a:rPr lang="en-US" sz="1600" dirty="0">
                <a:latin typeface="Calibri" panose="020F0502020204030204" pitchFamily="34" charset="0"/>
                <a:cs typeface="Calibri" panose="020F0502020204030204" pitchFamily="34" charset="0"/>
              </a:rPr>
              <a:t>Planning</a:t>
            </a:r>
          </a:p>
          <a:p>
            <a:pPr algn="ctr"/>
            <a:r>
              <a:rPr lang="en-US" sz="1600" dirty="0">
                <a:latin typeface="Calibri" panose="020F0502020204030204" pitchFamily="34" charset="0"/>
                <a:cs typeface="Calibri" panose="020F0502020204030204" pitchFamily="34" charset="0"/>
              </a:rPr>
              <a:t>Increasing confidence Identify resources</a:t>
            </a:r>
          </a:p>
          <a:p>
            <a:pPr algn="ctr"/>
            <a:endParaRPr lang="en-US" sz="1400" dirty="0">
              <a:latin typeface="Calibri" panose="020F0502020204030204" pitchFamily="34" charset="0"/>
              <a:cs typeface="Calibri" panose="020F0502020204030204" pitchFamily="34" charset="0"/>
            </a:endParaRPr>
          </a:p>
          <a:p>
            <a:pPr algn="ctr"/>
            <a:endParaRPr lang="en-US" sz="1400" dirty="0">
              <a:latin typeface="Calibri" panose="020F0502020204030204" pitchFamily="34" charset="0"/>
              <a:cs typeface="Calibri" panose="020F0502020204030204" pitchFamily="34" charset="0"/>
            </a:endParaRPr>
          </a:p>
        </p:txBody>
      </p:sp>
      <p:pic>
        <p:nvPicPr>
          <p:cNvPr id="7" name="Picture 22" descr="A screenshot of a game&#10;&#10;Description automatically generated">
            <a:extLst>
              <a:ext uri="{FF2B5EF4-FFF2-40B4-BE49-F238E27FC236}">
                <a16:creationId xmlns:a16="http://schemas.microsoft.com/office/drawing/2014/main" id="{23D74A30-7760-7CB5-AD94-ADF7869EC55D}"/>
              </a:ext>
            </a:extLst>
          </p:cNvPr>
          <p:cNvPicPr>
            <a:picLocks noChangeAspect="1"/>
          </p:cNvPicPr>
          <p:nvPr/>
        </p:nvPicPr>
        <p:blipFill rotWithShape="1">
          <a:blip r:embed="rId3"/>
          <a:srcRect l="90387" t="22574" r="-95" b="60927"/>
          <a:stretch>
            <a:fillRect/>
          </a:stretch>
        </p:blipFill>
        <p:spPr>
          <a:xfrm>
            <a:off x="9438668" y="1796900"/>
            <a:ext cx="946645" cy="1021160"/>
          </a:xfrm>
          <a:prstGeom prst="rect">
            <a:avLst/>
          </a:prstGeom>
        </p:spPr>
      </p:pic>
      <p:sp>
        <p:nvSpPr>
          <p:cNvPr id="8" name="TextBox 7">
            <a:extLst>
              <a:ext uri="{FF2B5EF4-FFF2-40B4-BE49-F238E27FC236}">
                <a16:creationId xmlns:a16="http://schemas.microsoft.com/office/drawing/2014/main" id="{C3AF4B90-8484-00A1-4094-BE0F1B200649}"/>
              </a:ext>
            </a:extLst>
          </p:cNvPr>
          <p:cNvSpPr txBox="1"/>
          <p:nvPr/>
        </p:nvSpPr>
        <p:spPr>
          <a:xfrm>
            <a:off x="7084482" y="944971"/>
            <a:ext cx="1935310" cy="400110"/>
          </a:xfrm>
          <a:prstGeom prst="rect">
            <a:avLst/>
          </a:prstGeom>
          <a:noFill/>
        </p:spPr>
        <p:txBody>
          <a:bodyPr wrap="square" rtlCol="0">
            <a:spAutoFit/>
          </a:bodyPr>
          <a:lstStyle/>
          <a:p>
            <a:r>
              <a:rPr lang="en-US" sz="2000" b="1" dirty="0"/>
              <a:t>Pros &gt; Cons</a:t>
            </a:r>
          </a:p>
        </p:txBody>
      </p:sp>
    </p:spTree>
    <p:extLst>
      <p:ext uri="{BB962C8B-B14F-4D97-AF65-F5344CB8AC3E}">
        <p14:creationId xmlns:p14="http://schemas.microsoft.com/office/powerpoint/2010/main" val="118989194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3CD62-6072-8302-8C33-238ED94F1167}"/>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6B4FD3-5D51-1E9E-8968-A9FD4421FD09}"/>
              </a:ext>
            </a:extLst>
          </p:cNvPr>
          <p:cNvSpPr>
            <a:spLocks noGrp="1"/>
          </p:cNvSpPr>
          <p:nvPr>
            <p:ph type="ftr" sz="quarter" idx="12"/>
          </p:nvPr>
        </p:nvSpPr>
        <p:spPr/>
        <p:txBody>
          <a:bodyPr/>
          <a:lstStyle/>
          <a:p>
            <a:r>
              <a:rPr lang="en-US"/>
              <a:t>Session 3: Motivation and Making Change</a:t>
            </a:r>
            <a:endParaRPr lang="en-US" dirty="0"/>
          </a:p>
        </p:txBody>
      </p:sp>
      <p:sp>
        <p:nvSpPr>
          <p:cNvPr id="3" name="Slide Number Placeholder 2">
            <a:extLst>
              <a:ext uri="{FF2B5EF4-FFF2-40B4-BE49-F238E27FC236}">
                <a16:creationId xmlns:a16="http://schemas.microsoft.com/office/drawing/2014/main" id="{19EACE96-BEF7-91CE-A5DD-1384C03A221B}"/>
              </a:ext>
            </a:extLst>
          </p:cNvPr>
          <p:cNvSpPr>
            <a:spLocks noGrp="1"/>
          </p:cNvSpPr>
          <p:nvPr>
            <p:ph type="sldNum" sz="quarter" idx="13"/>
          </p:nvPr>
        </p:nvSpPr>
        <p:spPr/>
        <p:txBody>
          <a:bodyPr/>
          <a:lstStyle/>
          <a:p>
            <a:fld id="{7BCC8D0D-EAEC-449D-9161-023DFF90F2E2}" type="slidenum">
              <a:rPr lang="en-US" smtClean="0"/>
              <a:pPr/>
              <a:t>12</a:t>
            </a:fld>
            <a:endParaRPr lang="en-US" dirty="0"/>
          </a:p>
        </p:txBody>
      </p:sp>
      <p:sp>
        <p:nvSpPr>
          <p:cNvPr id="4" name="AutoShape 4">
            <a:extLst>
              <a:ext uri="{FF2B5EF4-FFF2-40B4-BE49-F238E27FC236}">
                <a16:creationId xmlns:a16="http://schemas.microsoft.com/office/drawing/2014/main" id="{24187D60-68C2-6554-4AD6-B4E1255939AE}"/>
              </a:ext>
            </a:extLst>
          </p:cNvPr>
          <p:cNvSpPr/>
          <p:nvPr/>
        </p:nvSpPr>
        <p:spPr>
          <a:xfrm rot="23839" flipV="1">
            <a:off x="1932520" y="559747"/>
            <a:ext cx="8268904" cy="70822"/>
          </a:xfrm>
          <a:prstGeom prst="line">
            <a:avLst/>
          </a:prstGeom>
          <a:ln w="47625" cap="rnd">
            <a:solidFill>
              <a:srgbClr val="A5300F"/>
            </a:solidFill>
            <a:prstDash val="solid"/>
            <a:headEnd type="none" w="sm" len="sm"/>
            <a:tailEnd type="none" w="sm" len="sm"/>
          </a:ln>
        </p:spPr>
        <p:txBody>
          <a:bodyPr/>
          <a:lstStyle/>
          <a:p>
            <a:endParaRPr lang="en-US">
              <a:latin typeface="Calibri" panose="020F0502020204030204" pitchFamily="34" charset="0"/>
              <a:cs typeface="Calibri" panose="020F0502020204030204" pitchFamily="34" charset="0"/>
            </a:endParaRPr>
          </a:p>
        </p:txBody>
      </p:sp>
      <p:sp>
        <p:nvSpPr>
          <p:cNvPr id="5" name="Title 36">
            <a:extLst>
              <a:ext uri="{FF2B5EF4-FFF2-40B4-BE49-F238E27FC236}">
                <a16:creationId xmlns:a16="http://schemas.microsoft.com/office/drawing/2014/main" id="{31EA97E2-E1DB-1A93-B09B-7A01657B4D70}"/>
              </a:ext>
            </a:extLst>
          </p:cNvPr>
          <p:cNvSpPr txBox="1">
            <a:spLocks/>
          </p:cNvSpPr>
          <p:nvPr/>
        </p:nvSpPr>
        <p:spPr>
          <a:xfrm>
            <a:off x="3778655" y="115927"/>
            <a:ext cx="5400181" cy="1400530"/>
          </a:xfrm>
          <a:prstGeom prst="rect">
            <a:avLst/>
          </a:prstGeom>
        </p:spPr>
        <p:txBody>
          <a:bodyPr/>
          <a:lstStyle>
            <a:lvl1pPr algn="l" defTabSz="1219140" rtl="0" eaLnBrk="1" latinLnBrk="0" hangingPunct="1">
              <a:lnSpc>
                <a:spcPct val="85000"/>
              </a:lnSpc>
              <a:spcBef>
                <a:spcPct val="0"/>
              </a:spcBef>
              <a:buNone/>
              <a:defRPr lang="en-US" sz="4800" b="0" i="0" kern="1200" cap="none" spc="0" baseline="0" dirty="0" smtClean="0">
                <a:solidFill>
                  <a:schemeClr val="tx1"/>
                </a:solidFill>
                <a:latin typeface="Garamond" panose="02020404030301010803" pitchFamily="18" charset="0"/>
                <a:ea typeface="Helvetica Neue" panose="02000503000000020004" pitchFamily="2" charset="0"/>
                <a:cs typeface="Arial" panose="020B0604020202020204" pitchFamily="34" charset="0"/>
              </a:defRPr>
            </a:lvl1pPr>
          </a:lstStyle>
          <a:p>
            <a:r>
              <a:rPr lang="en-US" sz="3600" b="1" dirty="0">
                <a:latin typeface="Calibri" panose="020F0502020204030204" pitchFamily="34" charset="0"/>
                <a:cs typeface="Calibri" panose="020F0502020204030204" pitchFamily="34" charset="0"/>
              </a:rPr>
              <a:t>BRIDGE Goal Tracker</a:t>
            </a:r>
          </a:p>
        </p:txBody>
      </p:sp>
      <p:graphicFrame>
        <p:nvGraphicFramePr>
          <p:cNvPr id="7" name="Table 6">
            <a:extLst>
              <a:ext uri="{FF2B5EF4-FFF2-40B4-BE49-F238E27FC236}">
                <a16:creationId xmlns:a16="http://schemas.microsoft.com/office/drawing/2014/main" id="{0A7D5680-403A-FB04-1A57-3104FD069EBF}"/>
              </a:ext>
            </a:extLst>
          </p:cNvPr>
          <p:cNvGraphicFramePr>
            <a:graphicFrameLocks noGrp="1"/>
          </p:cNvGraphicFramePr>
          <p:nvPr>
            <p:extLst>
              <p:ext uri="{D42A27DB-BD31-4B8C-83A1-F6EECF244321}">
                <p14:modId xmlns:p14="http://schemas.microsoft.com/office/powerpoint/2010/main" val="3863812179"/>
              </p:ext>
            </p:extLst>
          </p:nvPr>
        </p:nvGraphicFramePr>
        <p:xfrm>
          <a:off x="275726" y="667206"/>
          <a:ext cx="11640504" cy="5494560"/>
        </p:xfrm>
        <a:graphic>
          <a:graphicData uri="http://schemas.openxmlformats.org/drawingml/2006/table">
            <a:tbl>
              <a:tblPr firstRow="1" bandRow="1">
                <a:tableStyleId>{D7AC3CCA-C797-4891-BE02-D94E43425B78}</a:tableStyleId>
              </a:tblPr>
              <a:tblGrid>
                <a:gridCol w="1843166">
                  <a:extLst>
                    <a:ext uri="{9D8B030D-6E8A-4147-A177-3AD203B41FA5}">
                      <a16:colId xmlns:a16="http://schemas.microsoft.com/office/drawing/2014/main" val="3951697346"/>
                    </a:ext>
                  </a:extLst>
                </a:gridCol>
                <a:gridCol w="2540000">
                  <a:extLst>
                    <a:ext uri="{9D8B030D-6E8A-4147-A177-3AD203B41FA5}">
                      <a16:colId xmlns:a16="http://schemas.microsoft.com/office/drawing/2014/main" val="3027539445"/>
                    </a:ext>
                  </a:extLst>
                </a:gridCol>
                <a:gridCol w="1959429">
                  <a:extLst>
                    <a:ext uri="{9D8B030D-6E8A-4147-A177-3AD203B41FA5}">
                      <a16:colId xmlns:a16="http://schemas.microsoft.com/office/drawing/2014/main" val="1557535980"/>
                    </a:ext>
                  </a:extLst>
                </a:gridCol>
                <a:gridCol w="1995450">
                  <a:extLst>
                    <a:ext uri="{9D8B030D-6E8A-4147-A177-3AD203B41FA5}">
                      <a16:colId xmlns:a16="http://schemas.microsoft.com/office/drawing/2014/main" val="2949937615"/>
                    </a:ext>
                  </a:extLst>
                </a:gridCol>
                <a:gridCol w="1618607">
                  <a:extLst>
                    <a:ext uri="{9D8B030D-6E8A-4147-A177-3AD203B41FA5}">
                      <a16:colId xmlns:a16="http://schemas.microsoft.com/office/drawing/2014/main" val="3448344682"/>
                    </a:ext>
                  </a:extLst>
                </a:gridCol>
                <a:gridCol w="1683852">
                  <a:extLst>
                    <a:ext uri="{9D8B030D-6E8A-4147-A177-3AD203B41FA5}">
                      <a16:colId xmlns:a16="http://schemas.microsoft.com/office/drawing/2014/main" val="4182857046"/>
                    </a:ext>
                  </a:extLst>
                </a:gridCol>
              </a:tblGrid>
              <a:tr h="465360">
                <a:tc>
                  <a:txBody>
                    <a:bodyPr/>
                    <a:lstStyle/>
                    <a:p>
                      <a:r>
                        <a:rPr lang="en-US" sz="1200" dirty="0">
                          <a:latin typeface="Calibri" panose="020F0502020204030204" pitchFamily="34" charset="0"/>
                          <a:cs typeface="Calibri" panose="020F0502020204030204" pitchFamily="34" charset="0"/>
                        </a:rPr>
                        <a:t>Habit change goal Importance (scale of 0-10) </a:t>
                      </a:r>
                    </a:p>
                  </a:txBody>
                  <a:tcPr/>
                </a:tc>
                <a:tc>
                  <a:txBody>
                    <a:bodyPr/>
                    <a:lstStyle/>
                    <a:p>
                      <a:r>
                        <a:rPr lang="en-US" sz="1200" dirty="0">
                          <a:latin typeface="Calibri" panose="020F0502020204030204" pitchFamily="34" charset="0"/>
                          <a:cs typeface="Calibri" panose="020F0502020204030204" pitchFamily="34" charset="0"/>
                        </a:rPr>
                        <a:t>My Goal(s)*</a:t>
                      </a:r>
                    </a:p>
                  </a:txBody>
                  <a:tcPr/>
                </a:tc>
                <a:tc>
                  <a:txBody>
                    <a:bodyPr/>
                    <a:lstStyle/>
                    <a:p>
                      <a:r>
                        <a:rPr lang="en-US" sz="1200" dirty="0">
                          <a:latin typeface="Calibri" panose="020F0502020204030204" pitchFamily="34" charset="0"/>
                          <a:cs typeface="Calibri" panose="020F0502020204030204" pitchFamily="34" charset="0"/>
                        </a:rPr>
                        <a:t>What am I doing now</a:t>
                      </a:r>
                    </a:p>
                  </a:txBody>
                  <a:tcPr/>
                </a:tc>
                <a:tc>
                  <a:txBody>
                    <a:bodyPr/>
                    <a:lstStyle/>
                    <a:p>
                      <a:r>
                        <a:rPr lang="en-US" sz="1200" dirty="0">
                          <a:latin typeface="Calibri" panose="020F0502020204030204" pitchFamily="34" charset="0"/>
                          <a:cs typeface="Calibri" panose="020F0502020204030204" pitchFamily="34" charset="0"/>
                        </a:rPr>
                        <a:t>Possible Obstacles</a:t>
                      </a:r>
                    </a:p>
                  </a:txBody>
                  <a:tcPr/>
                </a:tc>
                <a:tc>
                  <a:txBody>
                    <a:bodyPr/>
                    <a:lstStyle/>
                    <a:p>
                      <a:r>
                        <a:rPr lang="en-US" sz="1200" dirty="0">
                          <a:latin typeface="Calibri" panose="020F0502020204030204" pitchFamily="34" charset="0"/>
                          <a:cs typeface="Calibri" panose="020F0502020204030204" pitchFamily="34" charset="0"/>
                        </a:rPr>
                        <a:t>Ways to overcome obstacles</a:t>
                      </a:r>
                    </a:p>
                  </a:txBody>
                  <a:tcPr/>
                </a:tc>
                <a:tc>
                  <a:txBody>
                    <a:bodyPr/>
                    <a:lstStyle/>
                    <a:p>
                      <a:r>
                        <a:rPr lang="en-US" sz="1200" dirty="0">
                          <a:latin typeface="Calibri" panose="020F0502020204030204" pitchFamily="34" charset="0"/>
                          <a:cs typeface="Calibri" panose="020F0502020204030204" pitchFamily="34" charset="0"/>
                        </a:rPr>
                        <a:t>My Challenges and Successes</a:t>
                      </a:r>
                    </a:p>
                  </a:txBody>
                  <a:tcPr/>
                </a:tc>
                <a:extLst>
                  <a:ext uri="{0D108BD9-81ED-4DB2-BD59-A6C34878D82A}">
                    <a16:rowId xmlns:a16="http://schemas.microsoft.com/office/drawing/2014/main" val="383488482"/>
                  </a:ext>
                </a:extLst>
              </a:tr>
              <a:tr h="1002314">
                <a:tc>
                  <a:txBody>
                    <a:bodyPr/>
                    <a:lstStyle/>
                    <a:p>
                      <a:r>
                        <a:rPr lang="en-US" sz="1200" dirty="0">
                          <a:latin typeface="Calibri" panose="020F0502020204030204" pitchFamily="34" charset="0"/>
                          <a:cs typeface="Calibri" panose="020F0502020204030204" pitchFamily="34" charset="0"/>
                        </a:rPr>
                        <a:t>Dietary habits </a:t>
                      </a:r>
                    </a:p>
                    <a:p>
                      <a:r>
                        <a:rPr lang="en-US" sz="1200" dirty="0">
                          <a:latin typeface="Calibri" panose="020F0502020204030204" pitchFamily="34" charset="0"/>
                          <a:cs typeface="Calibri" panose="020F0502020204030204" pitchFamily="34" charset="0"/>
                        </a:rPr>
                        <a:t>___ (0-10)</a:t>
                      </a:r>
                    </a:p>
                  </a:txBody>
                  <a:tcPr/>
                </a:tc>
                <a:tc>
                  <a:txBody>
                    <a:bodyPr/>
                    <a:lstStyle/>
                    <a:p>
                      <a:r>
                        <a:rPr lang="en-US" sz="1200" dirty="0">
                          <a:latin typeface="Calibri" panose="020F0502020204030204" pitchFamily="34" charset="0"/>
                          <a:cs typeface="Calibri" panose="020F0502020204030204" pitchFamily="34" charset="0"/>
                        </a:rPr>
                        <a:t>What: _________</a:t>
                      </a:r>
                      <a:br>
                        <a:rPr lang="en-US" sz="1200" dirty="0">
                          <a:latin typeface="Calibri" panose="020F0502020204030204" pitchFamily="34" charset="0"/>
                          <a:cs typeface="Calibri" panose="020F0502020204030204" pitchFamily="34" charset="0"/>
                        </a:rPr>
                      </a:br>
                      <a:r>
                        <a:rPr lang="en-US" sz="1200" dirty="0">
                          <a:latin typeface="Calibri" panose="020F0502020204030204" pitchFamily="34" charset="0"/>
                          <a:cs typeface="Calibri" panose="020F0502020204030204" pitchFamily="34" charset="0"/>
                        </a:rPr>
                        <a:t>Where:_________</a:t>
                      </a:r>
                      <a:br>
                        <a:rPr lang="en-US" sz="1200" dirty="0">
                          <a:latin typeface="Calibri" panose="020F0502020204030204" pitchFamily="34" charset="0"/>
                          <a:cs typeface="Calibri" panose="020F0502020204030204" pitchFamily="34" charset="0"/>
                        </a:rPr>
                      </a:br>
                      <a:r>
                        <a:rPr lang="en-US" sz="1200" dirty="0">
                          <a:latin typeface="Calibri" panose="020F0502020204030204" pitchFamily="34" charset="0"/>
                          <a:cs typeface="Calibri" panose="020F0502020204030204" pitchFamily="34" charset="0"/>
                        </a:rPr>
                        <a:t>When and how often: __________</a:t>
                      </a:r>
                      <a:br>
                        <a:rPr lang="en-US" sz="1200" dirty="0">
                          <a:latin typeface="Calibri" panose="020F0502020204030204" pitchFamily="34" charset="0"/>
                          <a:cs typeface="Calibri" panose="020F0502020204030204" pitchFamily="34" charset="0"/>
                        </a:rPr>
                      </a:br>
                      <a:r>
                        <a:rPr lang="en-US" sz="1200" dirty="0">
                          <a:latin typeface="Calibri" panose="020F0502020204030204" pitchFamily="34" charset="0"/>
                          <a:cs typeface="Calibri" panose="020F0502020204030204" pitchFamily="34" charset="0"/>
                        </a:rPr>
                        <a:t>How long or how much: _________</a:t>
                      </a:r>
                      <a:br>
                        <a:rPr lang="en-US" sz="1200" dirty="0">
                          <a:latin typeface="Calibri" panose="020F0502020204030204" pitchFamily="34" charset="0"/>
                          <a:cs typeface="Calibri" panose="020F0502020204030204" pitchFamily="34" charset="0"/>
                        </a:rPr>
                      </a:br>
                      <a:r>
                        <a:rPr lang="en-US" sz="1200" dirty="0">
                          <a:latin typeface="Calibri" panose="020F0502020204030204" pitchFamily="34" charset="0"/>
                          <a:cs typeface="Calibri" panose="020F0502020204030204" pitchFamily="34" charset="0"/>
                        </a:rPr>
                        <a:t>When will you start: __________</a:t>
                      </a:r>
                    </a:p>
                  </a:txBody>
                  <a:tcPr/>
                </a:tc>
                <a:tc>
                  <a:txBody>
                    <a:bodyPr/>
                    <a:lstStyle/>
                    <a:p>
                      <a:endParaRPr lang="en-US" sz="1200" dirty="0">
                        <a:latin typeface="Calibri" panose="020F0502020204030204" pitchFamily="34" charset="0"/>
                        <a:cs typeface="Calibri" panose="020F0502020204030204" pitchFamily="34" charset="0"/>
                      </a:endParaRPr>
                    </a:p>
                  </a:txBody>
                  <a:tcPr/>
                </a:tc>
                <a:tc>
                  <a:txBody>
                    <a:bodyPr/>
                    <a:lstStyle/>
                    <a:p>
                      <a:endParaRPr lang="en-US" sz="1200">
                        <a:latin typeface="Calibri" panose="020F0502020204030204" pitchFamily="34" charset="0"/>
                        <a:cs typeface="Calibri" panose="020F0502020204030204" pitchFamily="34" charset="0"/>
                      </a:endParaRPr>
                    </a:p>
                  </a:txBody>
                  <a:tcPr/>
                </a:tc>
                <a:tc>
                  <a:txBody>
                    <a:bodyPr/>
                    <a:lstStyle/>
                    <a:p>
                      <a:endParaRPr lang="en-US" sz="1200" dirty="0">
                        <a:latin typeface="Calibri" panose="020F0502020204030204" pitchFamily="34" charset="0"/>
                        <a:cs typeface="Calibri" panose="020F0502020204030204" pitchFamily="34" charset="0"/>
                      </a:endParaRPr>
                    </a:p>
                  </a:txBody>
                  <a:tcPr/>
                </a:tc>
                <a:tc>
                  <a:txBody>
                    <a:bodyPr/>
                    <a:lstStyle/>
                    <a:p>
                      <a:endParaRPr lang="en-US" sz="120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934209953"/>
                  </a:ext>
                </a:extLst>
              </a:tr>
              <a:tr h="1002314">
                <a:tc>
                  <a:txBody>
                    <a:bodyPr/>
                    <a:lstStyle/>
                    <a:p>
                      <a:r>
                        <a:rPr lang="en-US" sz="1200" dirty="0">
                          <a:latin typeface="Calibri" panose="020F0502020204030204" pitchFamily="34" charset="0"/>
                          <a:cs typeface="Calibri" panose="020F0502020204030204" pitchFamily="34" charset="0"/>
                        </a:rPr>
                        <a:t>Physical activity </a:t>
                      </a:r>
                      <a:br>
                        <a:rPr lang="en-US" sz="1200" dirty="0">
                          <a:latin typeface="Calibri" panose="020F0502020204030204" pitchFamily="34" charset="0"/>
                          <a:cs typeface="Calibri" panose="020F0502020204030204" pitchFamily="34" charset="0"/>
                        </a:rPr>
                      </a:br>
                      <a:r>
                        <a:rPr lang="en-US" sz="1200" dirty="0">
                          <a:latin typeface="Calibri" panose="020F0502020204030204" pitchFamily="34" charset="0"/>
                          <a:cs typeface="Calibri" panose="020F0502020204030204" pitchFamily="34" charset="0"/>
                        </a:rPr>
                        <a:t>___ (0-10)</a:t>
                      </a:r>
                    </a:p>
                  </a:txBody>
                  <a:tcPr/>
                </a:tc>
                <a:tc>
                  <a: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What: _________</a:t>
                      </a:r>
                      <a:br>
                        <a:rPr lang="en-US" sz="1200" dirty="0">
                          <a:latin typeface="Calibri" panose="020F0502020204030204" pitchFamily="34" charset="0"/>
                          <a:cs typeface="Calibri" panose="020F0502020204030204" pitchFamily="34" charset="0"/>
                        </a:rPr>
                      </a:br>
                      <a:r>
                        <a:rPr lang="en-US" sz="1200" dirty="0">
                          <a:latin typeface="Calibri" panose="020F0502020204030204" pitchFamily="34" charset="0"/>
                          <a:cs typeface="Calibri" panose="020F0502020204030204" pitchFamily="34" charset="0"/>
                        </a:rPr>
                        <a:t>Where:_________</a:t>
                      </a:r>
                      <a:br>
                        <a:rPr lang="en-US" sz="1200" dirty="0">
                          <a:latin typeface="Calibri" panose="020F0502020204030204" pitchFamily="34" charset="0"/>
                          <a:cs typeface="Calibri" panose="020F0502020204030204" pitchFamily="34" charset="0"/>
                        </a:rPr>
                      </a:br>
                      <a:r>
                        <a:rPr lang="en-US" sz="1200" dirty="0">
                          <a:latin typeface="Calibri" panose="020F0502020204030204" pitchFamily="34" charset="0"/>
                          <a:cs typeface="Calibri" panose="020F0502020204030204" pitchFamily="34" charset="0"/>
                        </a:rPr>
                        <a:t>When and how often: __________</a:t>
                      </a:r>
                      <a:br>
                        <a:rPr lang="en-US" sz="1200" dirty="0">
                          <a:latin typeface="Calibri" panose="020F0502020204030204" pitchFamily="34" charset="0"/>
                          <a:cs typeface="Calibri" panose="020F0502020204030204" pitchFamily="34" charset="0"/>
                        </a:rPr>
                      </a:br>
                      <a:r>
                        <a:rPr lang="en-US" sz="1200" dirty="0">
                          <a:latin typeface="Calibri" panose="020F0502020204030204" pitchFamily="34" charset="0"/>
                          <a:cs typeface="Calibri" panose="020F0502020204030204" pitchFamily="34" charset="0"/>
                        </a:rPr>
                        <a:t>How long or how much: _________</a:t>
                      </a:r>
                      <a:br>
                        <a:rPr lang="en-US" sz="1200" dirty="0">
                          <a:latin typeface="Calibri" panose="020F0502020204030204" pitchFamily="34" charset="0"/>
                          <a:cs typeface="Calibri" panose="020F0502020204030204" pitchFamily="34" charset="0"/>
                        </a:rPr>
                      </a:br>
                      <a:r>
                        <a:rPr lang="en-US" sz="1200" dirty="0">
                          <a:latin typeface="Calibri" panose="020F0502020204030204" pitchFamily="34" charset="0"/>
                          <a:cs typeface="Calibri" panose="020F0502020204030204" pitchFamily="34" charset="0"/>
                        </a:rPr>
                        <a:t>When will you start: __________</a:t>
                      </a:r>
                    </a:p>
                  </a:txBody>
                  <a:tcPr/>
                </a:tc>
                <a:tc>
                  <a:txBody>
                    <a:bodyPr/>
                    <a:lstStyle/>
                    <a:p>
                      <a:endParaRPr lang="en-US" sz="1200" dirty="0">
                        <a:latin typeface="Calibri" panose="020F0502020204030204" pitchFamily="34" charset="0"/>
                        <a:cs typeface="Calibri" panose="020F0502020204030204" pitchFamily="34" charset="0"/>
                      </a:endParaRPr>
                    </a:p>
                  </a:txBody>
                  <a:tcPr/>
                </a:tc>
                <a:tc>
                  <a:txBody>
                    <a:bodyPr/>
                    <a:lstStyle/>
                    <a:p>
                      <a:endParaRPr lang="en-US" sz="1200">
                        <a:latin typeface="Calibri" panose="020F0502020204030204" pitchFamily="34" charset="0"/>
                        <a:cs typeface="Calibri" panose="020F0502020204030204" pitchFamily="34" charset="0"/>
                      </a:endParaRPr>
                    </a:p>
                  </a:txBody>
                  <a:tcPr/>
                </a:tc>
                <a:tc>
                  <a:txBody>
                    <a:bodyPr/>
                    <a:lstStyle/>
                    <a:p>
                      <a:endParaRPr lang="en-US" sz="1200">
                        <a:latin typeface="Calibri" panose="020F0502020204030204" pitchFamily="34" charset="0"/>
                        <a:cs typeface="Calibri" panose="020F0502020204030204" pitchFamily="34" charset="0"/>
                      </a:endParaRPr>
                    </a:p>
                  </a:txBody>
                  <a:tcPr/>
                </a:tc>
                <a:tc>
                  <a:txBody>
                    <a:bodyPr/>
                    <a:lstStyle/>
                    <a:p>
                      <a:endParaRPr lang="en-US" sz="120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643530201"/>
                  </a:ext>
                </a:extLst>
              </a:tr>
              <a:tr h="1002314">
                <a:tc>
                  <a:txBody>
                    <a:bodyPr/>
                    <a:lstStyle/>
                    <a:p>
                      <a:r>
                        <a:rPr lang="en-US" sz="1200" dirty="0">
                          <a:latin typeface="Calibri" panose="020F0502020204030204" pitchFamily="34" charset="0"/>
                          <a:cs typeface="Calibri" panose="020F0502020204030204" pitchFamily="34" charset="0"/>
                        </a:rPr>
                        <a:t>Sleep Habits </a:t>
                      </a:r>
                      <a:br>
                        <a:rPr lang="en-US" sz="1200" dirty="0">
                          <a:latin typeface="Calibri" panose="020F0502020204030204" pitchFamily="34" charset="0"/>
                          <a:cs typeface="Calibri" panose="020F0502020204030204" pitchFamily="34" charset="0"/>
                        </a:rPr>
                      </a:br>
                      <a:r>
                        <a:rPr lang="en-US" sz="1200" dirty="0">
                          <a:latin typeface="Calibri" panose="020F0502020204030204" pitchFamily="34" charset="0"/>
                          <a:cs typeface="Calibri" panose="020F0502020204030204" pitchFamily="34" charset="0"/>
                        </a:rPr>
                        <a:t>___ (0-10)</a:t>
                      </a:r>
                    </a:p>
                  </a:txBody>
                  <a:tcPr/>
                </a:tc>
                <a:tc>
                  <a: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What: _________</a:t>
                      </a:r>
                      <a:br>
                        <a:rPr lang="en-US" sz="1200" dirty="0">
                          <a:latin typeface="Calibri" panose="020F0502020204030204" pitchFamily="34" charset="0"/>
                          <a:cs typeface="Calibri" panose="020F0502020204030204" pitchFamily="34" charset="0"/>
                        </a:rPr>
                      </a:br>
                      <a:r>
                        <a:rPr lang="en-US" sz="1200" dirty="0">
                          <a:latin typeface="Calibri" panose="020F0502020204030204" pitchFamily="34" charset="0"/>
                          <a:cs typeface="Calibri" panose="020F0502020204030204" pitchFamily="34" charset="0"/>
                        </a:rPr>
                        <a:t>Where:_________</a:t>
                      </a:r>
                      <a:br>
                        <a:rPr lang="en-US" sz="1200" dirty="0">
                          <a:latin typeface="Calibri" panose="020F0502020204030204" pitchFamily="34" charset="0"/>
                          <a:cs typeface="Calibri" panose="020F0502020204030204" pitchFamily="34" charset="0"/>
                        </a:rPr>
                      </a:br>
                      <a:r>
                        <a:rPr lang="en-US" sz="1200" dirty="0">
                          <a:latin typeface="Calibri" panose="020F0502020204030204" pitchFamily="34" charset="0"/>
                          <a:cs typeface="Calibri" panose="020F0502020204030204" pitchFamily="34" charset="0"/>
                        </a:rPr>
                        <a:t>When and how often: __________</a:t>
                      </a:r>
                      <a:br>
                        <a:rPr lang="en-US" sz="1200" dirty="0">
                          <a:latin typeface="Calibri" panose="020F0502020204030204" pitchFamily="34" charset="0"/>
                          <a:cs typeface="Calibri" panose="020F0502020204030204" pitchFamily="34" charset="0"/>
                        </a:rPr>
                      </a:br>
                      <a:r>
                        <a:rPr lang="en-US" sz="1200" dirty="0">
                          <a:latin typeface="Calibri" panose="020F0502020204030204" pitchFamily="34" charset="0"/>
                          <a:cs typeface="Calibri" panose="020F0502020204030204" pitchFamily="34" charset="0"/>
                        </a:rPr>
                        <a:t>How long or how much: _________</a:t>
                      </a:r>
                      <a:br>
                        <a:rPr lang="en-US" sz="1200" dirty="0">
                          <a:latin typeface="Calibri" panose="020F0502020204030204" pitchFamily="34" charset="0"/>
                          <a:cs typeface="Calibri" panose="020F0502020204030204" pitchFamily="34" charset="0"/>
                        </a:rPr>
                      </a:br>
                      <a:r>
                        <a:rPr lang="en-US" sz="1200" dirty="0">
                          <a:latin typeface="Calibri" panose="020F0502020204030204" pitchFamily="34" charset="0"/>
                          <a:cs typeface="Calibri" panose="020F0502020204030204" pitchFamily="34" charset="0"/>
                        </a:rPr>
                        <a:t>When will you start: __________</a:t>
                      </a:r>
                    </a:p>
                  </a:txBody>
                  <a:tcPr/>
                </a:tc>
                <a:tc>
                  <a:txBody>
                    <a:bodyPr/>
                    <a:lstStyle/>
                    <a:p>
                      <a:endParaRPr lang="en-US" sz="1200">
                        <a:latin typeface="Calibri" panose="020F0502020204030204" pitchFamily="34" charset="0"/>
                        <a:cs typeface="Calibri" panose="020F0502020204030204" pitchFamily="34" charset="0"/>
                      </a:endParaRPr>
                    </a:p>
                  </a:txBody>
                  <a:tcPr/>
                </a:tc>
                <a:tc>
                  <a:txBody>
                    <a:bodyPr/>
                    <a:lstStyle/>
                    <a:p>
                      <a:endParaRPr lang="en-US" sz="1200">
                        <a:latin typeface="Calibri" panose="020F0502020204030204" pitchFamily="34" charset="0"/>
                        <a:cs typeface="Calibri" panose="020F0502020204030204" pitchFamily="34" charset="0"/>
                      </a:endParaRPr>
                    </a:p>
                  </a:txBody>
                  <a:tcPr/>
                </a:tc>
                <a:tc>
                  <a:txBody>
                    <a:bodyPr/>
                    <a:lstStyle/>
                    <a:p>
                      <a:endParaRPr lang="en-US" sz="1200">
                        <a:latin typeface="Calibri" panose="020F0502020204030204" pitchFamily="34" charset="0"/>
                        <a:cs typeface="Calibri" panose="020F0502020204030204" pitchFamily="34" charset="0"/>
                      </a:endParaRPr>
                    </a:p>
                  </a:txBody>
                  <a:tcPr/>
                </a:tc>
                <a:tc>
                  <a:txBody>
                    <a:bodyPr/>
                    <a:lstStyle/>
                    <a:p>
                      <a:endParaRPr lang="en-US" sz="120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134718184"/>
                  </a:ext>
                </a:extLst>
              </a:tr>
              <a:tr h="1002314">
                <a:tc>
                  <a:txBody>
                    <a:bodyPr/>
                    <a:lstStyle/>
                    <a:p>
                      <a:r>
                        <a:rPr lang="en-US" sz="1200" dirty="0">
                          <a:latin typeface="Calibri" panose="020F0502020204030204" pitchFamily="34" charset="0"/>
                          <a:cs typeface="Calibri" panose="020F0502020204030204" pitchFamily="34" charset="0"/>
                        </a:rPr>
                        <a:t>Thinking patterns </a:t>
                      </a:r>
                      <a:br>
                        <a:rPr lang="en-US" sz="1200" dirty="0">
                          <a:latin typeface="Calibri" panose="020F0502020204030204" pitchFamily="34" charset="0"/>
                          <a:cs typeface="Calibri" panose="020F0502020204030204" pitchFamily="34" charset="0"/>
                        </a:rPr>
                      </a:br>
                      <a:r>
                        <a:rPr lang="en-US" sz="1200" dirty="0">
                          <a:latin typeface="Calibri" panose="020F0502020204030204" pitchFamily="34" charset="0"/>
                          <a:cs typeface="Calibri" panose="020F0502020204030204" pitchFamily="34" charset="0"/>
                        </a:rPr>
                        <a:t>___ (0-10)</a:t>
                      </a:r>
                    </a:p>
                  </a:txBody>
                  <a:tcPr/>
                </a:tc>
                <a:tc>
                  <a: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What: _________</a:t>
                      </a:r>
                      <a:br>
                        <a:rPr lang="en-US" sz="1200" dirty="0">
                          <a:latin typeface="Calibri" panose="020F0502020204030204" pitchFamily="34" charset="0"/>
                          <a:cs typeface="Calibri" panose="020F0502020204030204" pitchFamily="34" charset="0"/>
                        </a:rPr>
                      </a:br>
                      <a:r>
                        <a:rPr lang="en-US" sz="1200" dirty="0">
                          <a:latin typeface="Calibri" panose="020F0502020204030204" pitchFamily="34" charset="0"/>
                          <a:cs typeface="Calibri" panose="020F0502020204030204" pitchFamily="34" charset="0"/>
                        </a:rPr>
                        <a:t>Where:_________</a:t>
                      </a:r>
                      <a:br>
                        <a:rPr lang="en-US" sz="1200" dirty="0">
                          <a:latin typeface="Calibri" panose="020F0502020204030204" pitchFamily="34" charset="0"/>
                          <a:cs typeface="Calibri" panose="020F0502020204030204" pitchFamily="34" charset="0"/>
                        </a:rPr>
                      </a:br>
                      <a:r>
                        <a:rPr lang="en-US" sz="1200" dirty="0">
                          <a:latin typeface="Calibri" panose="020F0502020204030204" pitchFamily="34" charset="0"/>
                          <a:cs typeface="Calibri" panose="020F0502020204030204" pitchFamily="34" charset="0"/>
                        </a:rPr>
                        <a:t>When and how often: __________</a:t>
                      </a:r>
                      <a:br>
                        <a:rPr lang="en-US" sz="1200" dirty="0">
                          <a:latin typeface="Calibri" panose="020F0502020204030204" pitchFamily="34" charset="0"/>
                          <a:cs typeface="Calibri" panose="020F0502020204030204" pitchFamily="34" charset="0"/>
                        </a:rPr>
                      </a:br>
                      <a:r>
                        <a:rPr lang="en-US" sz="1200" dirty="0">
                          <a:latin typeface="Calibri" panose="020F0502020204030204" pitchFamily="34" charset="0"/>
                          <a:cs typeface="Calibri" panose="020F0502020204030204" pitchFamily="34" charset="0"/>
                        </a:rPr>
                        <a:t>How long or how much: _________</a:t>
                      </a:r>
                      <a:br>
                        <a:rPr lang="en-US" sz="1200" dirty="0">
                          <a:latin typeface="Calibri" panose="020F0502020204030204" pitchFamily="34" charset="0"/>
                          <a:cs typeface="Calibri" panose="020F0502020204030204" pitchFamily="34" charset="0"/>
                        </a:rPr>
                      </a:br>
                      <a:r>
                        <a:rPr lang="en-US" sz="1200" dirty="0">
                          <a:latin typeface="Calibri" panose="020F0502020204030204" pitchFamily="34" charset="0"/>
                          <a:cs typeface="Calibri" panose="020F0502020204030204" pitchFamily="34" charset="0"/>
                        </a:rPr>
                        <a:t>When will you start: __________</a:t>
                      </a:r>
                    </a:p>
                  </a:txBody>
                  <a:tcPr/>
                </a:tc>
                <a:tc>
                  <a:txBody>
                    <a:bodyPr/>
                    <a:lstStyle/>
                    <a:p>
                      <a:endParaRPr lang="en-US" sz="1200">
                        <a:latin typeface="Calibri" panose="020F0502020204030204" pitchFamily="34" charset="0"/>
                        <a:cs typeface="Calibri" panose="020F0502020204030204" pitchFamily="34" charset="0"/>
                      </a:endParaRPr>
                    </a:p>
                  </a:txBody>
                  <a:tcPr/>
                </a:tc>
                <a:tc>
                  <a:txBody>
                    <a:bodyPr/>
                    <a:lstStyle/>
                    <a:p>
                      <a:endParaRPr lang="en-US" sz="1200" dirty="0">
                        <a:latin typeface="Calibri" panose="020F0502020204030204" pitchFamily="34" charset="0"/>
                        <a:cs typeface="Calibri" panose="020F0502020204030204" pitchFamily="34" charset="0"/>
                      </a:endParaRPr>
                    </a:p>
                  </a:txBody>
                  <a:tcPr/>
                </a:tc>
                <a:tc>
                  <a:txBody>
                    <a:bodyPr/>
                    <a:lstStyle/>
                    <a:p>
                      <a:endParaRPr lang="en-US" sz="1200">
                        <a:latin typeface="Calibri" panose="020F0502020204030204" pitchFamily="34" charset="0"/>
                        <a:cs typeface="Calibri" panose="020F0502020204030204" pitchFamily="34" charset="0"/>
                      </a:endParaRPr>
                    </a:p>
                  </a:txBody>
                  <a:tcPr/>
                </a:tc>
                <a:tc>
                  <a:txBody>
                    <a:bodyPr/>
                    <a:lstStyle/>
                    <a:p>
                      <a:endParaRPr lang="en-US" sz="120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910917093"/>
                  </a:ext>
                </a:extLst>
              </a:tr>
              <a:tr h="1002314">
                <a:tc>
                  <a:txBody>
                    <a:bodyPr/>
                    <a:lstStyle/>
                    <a:p>
                      <a:r>
                        <a:rPr lang="en-US" sz="1200" dirty="0">
                          <a:latin typeface="Calibri" panose="020F0502020204030204" pitchFamily="34" charset="0"/>
                          <a:cs typeface="Calibri" panose="020F0502020204030204" pitchFamily="34" charset="0"/>
                        </a:rPr>
                        <a:t>Social Support </a:t>
                      </a:r>
                      <a:br>
                        <a:rPr lang="en-US" sz="1200" dirty="0">
                          <a:latin typeface="Calibri" panose="020F0502020204030204" pitchFamily="34" charset="0"/>
                          <a:cs typeface="Calibri" panose="020F0502020204030204" pitchFamily="34" charset="0"/>
                        </a:rPr>
                      </a:br>
                      <a:r>
                        <a:rPr lang="en-US" sz="1200" dirty="0">
                          <a:latin typeface="Calibri" panose="020F0502020204030204" pitchFamily="34" charset="0"/>
                          <a:cs typeface="Calibri" panose="020F0502020204030204" pitchFamily="34" charset="0"/>
                        </a:rPr>
                        <a:t>___ (0-10)</a:t>
                      </a:r>
                    </a:p>
                  </a:txBody>
                  <a:tcPr/>
                </a:tc>
                <a:tc>
                  <a: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What: _________</a:t>
                      </a:r>
                      <a:br>
                        <a:rPr lang="en-US" sz="1200" dirty="0">
                          <a:latin typeface="Calibri" panose="020F0502020204030204" pitchFamily="34" charset="0"/>
                          <a:cs typeface="Calibri" panose="020F0502020204030204" pitchFamily="34" charset="0"/>
                        </a:rPr>
                      </a:br>
                      <a:r>
                        <a:rPr lang="en-US" sz="1200" dirty="0">
                          <a:latin typeface="Calibri" panose="020F0502020204030204" pitchFamily="34" charset="0"/>
                          <a:cs typeface="Calibri" panose="020F0502020204030204" pitchFamily="34" charset="0"/>
                        </a:rPr>
                        <a:t>Where:_________</a:t>
                      </a:r>
                      <a:br>
                        <a:rPr lang="en-US" sz="1200" dirty="0">
                          <a:latin typeface="Calibri" panose="020F0502020204030204" pitchFamily="34" charset="0"/>
                          <a:cs typeface="Calibri" panose="020F0502020204030204" pitchFamily="34" charset="0"/>
                        </a:rPr>
                      </a:br>
                      <a:r>
                        <a:rPr lang="en-US" sz="1200" dirty="0">
                          <a:latin typeface="Calibri" panose="020F0502020204030204" pitchFamily="34" charset="0"/>
                          <a:cs typeface="Calibri" panose="020F0502020204030204" pitchFamily="34" charset="0"/>
                        </a:rPr>
                        <a:t>When and how often: __________</a:t>
                      </a:r>
                      <a:br>
                        <a:rPr lang="en-US" sz="1200" dirty="0">
                          <a:latin typeface="Calibri" panose="020F0502020204030204" pitchFamily="34" charset="0"/>
                          <a:cs typeface="Calibri" panose="020F0502020204030204" pitchFamily="34" charset="0"/>
                        </a:rPr>
                      </a:br>
                      <a:r>
                        <a:rPr lang="en-US" sz="1200" dirty="0">
                          <a:latin typeface="Calibri" panose="020F0502020204030204" pitchFamily="34" charset="0"/>
                          <a:cs typeface="Calibri" panose="020F0502020204030204" pitchFamily="34" charset="0"/>
                        </a:rPr>
                        <a:t>How long or how much: _________</a:t>
                      </a:r>
                      <a:br>
                        <a:rPr lang="en-US" sz="1200" dirty="0">
                          <a:latin typeface="Calibri" panose="020F0502020204030204" pitchFamily="34" charset="0"/>
                          <a:cs typeface="Calibri" panose="020F0502020204030204" pitchFamily="34" charset="0"/>
                        </a:rPr>
                      </a:br>
                      <a:r>
                        <a:rPr lang="en-US" sz="1200" dirty="0">
                          <a:latin typeface="Calibri" panose="020F0502020204030204" pitchFamily="34" charset="0"/>
                          <a:cs typeface="Calibri" panose="020F0502020204030204" pitchFamily="34" charset="0"/>
                        </a:rPr>
                        <a:t>When will you start: __________</a:t>
                      </a:r>
                    </a:p>
                  </a:txBody>
                  <a:tcPr/>
                </a:tc>
                <a:tc>
                  <a:txBody>
                    <a:bodyPr/>
                    <a:lstStyle/>
                    <a:p>
                      <a:endParaRPr lang="en-US" sz="1200">
                        <a:latin typeface="Calibri" panose="020F0502020204030204" pitchFamily="34" charset="0"/>
                        <a:cs typeface="Calibri" panose="020F0502020204030204" pitchFamily="34" charset="0"/>
                      </a:endParaRPr>
                    </a:p>
                  </a:txBody>
                  <a:tcPr/>
                </a:tc>
                <a:tc>
                  <a:txBody>
                    <a:bodyPr/>
                    <a:lstStyle/>
                    <a:p>
                      <a:endParaRPr lang="en-US" sz="1200">
                        <a:latin typeface="Calibri" panose="020F0502020204030204" pitchFamily="34" charset="0"/>
                        <a:cs typeface="Calibri" panose="020F0502020204030204" pitchFamily="34" charset="0"/>
                      </a:endParaRPr>
                    </a:p>
                  </a:txBody>
                  <a:tcPr/>
                </a:tc>
                <a:tc>
                  <a:txBody>
                    <a:bodyPr/>
                    <a:lstStyle/>
                    <a:p>
                      <a:endParaRPr lang="en-US" sz="1200">
                        <a:latin typeface="Calibri" panose="020F0502020204030204" pitchFamily="34" charset="0"/>
                        <a:cs typeface="Calibri" panose="020F0502020204030204" pitchFamily="34" charset="0"/>
                      </a:endParaRPr>
                    </a:p>
                  </a:txBody>
                  <a:tcPr/>
                </a:tc>
                <a:tc>
                  <a:txBody>
                    <a:bodyPr/>
                    <a:lstStyle/>
                    <a:p>
                      <a:endParaRPr lang="en-US" sz="1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802846787"/>
                  </a:ext>
                </a:extLst>
              </a:tr>
            </a:tbl>
          </a:graphicData>
        </a:graphic>
      </p:graphicFrame>
    </p:spTree>
    <p:extLst>
      <p:ext uri="{BB962C8B-B14F-4D97-AF65-F5344CB8AC3E}">
        <p14:creationId xmlns:p14="http://schemas.microsoft.com/office/powerpoint/2010/main" val="336114180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C3379-3C99-F509-0A7A-ACD7ACF861BC}"/>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7E8AA908-5C93-0667-37CB-6445BEC51816}"/>
              </a:ext>
            </a:extLst>
          </p:cNvPr>
          <p:cNvSpPr>
            <a:spLocks noGrp="1"/>
          </p:cNvSpPr>
          <p:nvPr>
            <p:ph type="ftr" sz="quarter" idx="12"/>
          </p:nvPr>
        </p:nvSpPr>
        <p:spPr/>
        <p:txBody>
          <a:bodyPr/>
          <a:lstStyle/>
          <a:p>
            <a:r>
              <a:rPr lang="en-US"/>
              <a:t>Session 3: Motivation and Making Change</a:t>
            </a:r>
            <a:endParaRPr lang="en-US" dirty="0"/>
          </a:p>
        </p:txBody>
      </p:sp>
      <p:sp>
        <p:nvSpPr>
          <p:cNvPr id="3" name="Slide Number Placeholder 2">
            <a:extLst>
              <a:ext uri="{FF2B5EF4-FFF2-40B4-BE49-F238E27FC236}">
                <a16:creationId xmlns:a16="http://schemas.microsoft.com/office/drawing/2014/main" id="{B8653856-72F0-DD7C-E906-7CA087541B21}"/>
              </a:ext>
            </a:extLst>
          </p:cNvPr>
          <p:cNvSpPr>
            <a:spLocks noGrp="1"/>
          </p:cNvSpPr>
          <p:nvPr>
            <p:ph type="sldNum" sz="quarter" idx="13"/>
          </p:nvPr>
        </p:nvSpPr>
        <p:spPr/>
        <p:txBody>
          <a:bodyPr/>
          <a:lstStyle/>
          <a:p>
            <a:fld id="{7BCC8D0D-EAEC-449D-9161-023DFF90F2E2}" type="slidenum">
              <a:rPr lang="en-US" smtClean="0"/>
              <a:pPr/>
              <a:t>13</a:t>
            </a:fld>
            <a:endParaRPr lang="en-US" dirty="0"/>
          </a:p>
        </p:txBody>
      </p:sp>
      <p:sp>
        <p:nvSpPr>
          <p:cNvPr id="5" name="Title 1">
            <a:extLst>
              <a:ext uri="{FF2B5EF4-FFF2-40B4-BE49-F238E27FC236}">
                <a16:creationId xmlns:a16="http://schemas.microsoft.com/office/drawing/2014/main" id="{7FFFAC5F-63F7-4839-295C-42844219AB7A}"/>
              </a:ext>
            </a:extLst>
          </p:cNvPr>
          <p:cNvSpPr txBox="1">
            <a:spLocks/>
          </p:cNvSpPr>
          <p:nvPr/>
        </p:nvSpPr>
        <p:spPr>
          <a:xfrm>
            <a:off x="847956" y="584452"/>
            <a:ext cx="7055380" cy="1400530"/>
          </a:xfrm>
          <a:prstGeom prst="rect">
            <a:avLst/>
          </a:prstGeom>
        </p:spPr>
        <p:txBody>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tx1"/>
                </a:solidFill>
                <a:latin typeface="Calibri" panose="020F0502020204030204" pitchFamily="34" charset="0"/>
                <a:cs typeface="Calibri" panose="020F0502020204030204" pitchFamily="34" charset="0"/>
              </a:rPr>
              <a:t>Food diary</a:t>
            </a:r>
          </a:p>
        </p:txBody>
      </p:sp>
      <p:pic>
        <p:nvPicPr>
          <p:cNvPr id="6" name="Content Placeholder 5">
            <a:extLst>
              <a:ext uri="{FF2B5EF4-FFF2-40B4-BE49-F238E27FC236}">
                <a16:creationId xmlns:a16="http://schemas.microsoft.com/office/drawing/2014/main" id="{D86D6CC3-82FE-EB5B-8A92-831FA925F20D}"/>
              </a:ext>
            </a:extLst>
          </p:cNvPr>
          <p:cNvPicPr>
            <a:picLocks noChangeAspect="1"/>
          </p:cNvPicPr>
          <p:nvPr/>
        </p:nvPicPr>
        <p:blipFill>
          <a:blip r:embed="rId3"/>
          <a:stretch>
            <a:fillRect/>
          </a:stretch>
        </p:blipFill>
        <p:spPr>
          <a:xfrm>
            <a:off x="4512972" y="38637"/>
            <a:ext cx="6546565" cy="6185053"/>
          </a:xfrm>
          <a:prstGeom prst="rect">
            <a:avLst/>
          </a:prstGeom>
        </p:spPr>
      </p:pic>
      <p:sp>
        <p:nvSpPr>
          <p:cNvPr id="9" name="AutoShape 4">
            <a:extLst>
              <a:ext uri="{FF2B5EF4-FFF2-40B4-BE49-F238E27FC236}">
                <a16:creationId xmlns:a16="http://schemas.microsoft.com/office/drawing/2014/main" id="{4CA90F24-9FAF-C344-86B1-1AFE6DB765B7}"/>
              </a:ext>
            </a:extLst>
          </p:cNvPr>
          <p:cNvSpPr/>
          <p:nvPr/>
        </p:nvSpPr>
        <p:spPr>
          <a:xfrm rot="23839" flipV="1">
            <a:off x="116916" y="1299181"/>
            <a:ext cx="4171616" cy="53058"/>
          </a:xfrm>
          <a:prstGeom prst="line">
            <a:avLst/>
          </a:prstGeom>
          <a:ln w="47625" cap="rnd">
            <a:solidFill>
              <a:srgbClr val="A5300F"/>
            </a:solidFill>
            <a:prstDash val="solid"/>
            <a:headEnd type="none" w="sm" len="sm"/>
            <a:tailEnd type="none" w="sm" len="sm"/>
          </a:ln>
        </p:spPr>
        <p:txBody>
          <a:bodyPr/>
          <a:lstStyle/>
          <a:p>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997109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A8730-97E3-A3E0-6013-939C85714205}"/>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896B0AED-DB59-B4B2-B1C4-9E1F715EEDB8}"/>
              </a:ext>
            </a:extLst>
          </p:cNvPr>
          <p:cNvSpPr>
            <a:spLocks noGrp="1"/>
          </p:cNvSpPr>
          <p:nvPr>
            <p:ph type="ftr" sz="quarter" idx="12"/>
          </p:nvPr>
        </p:nvSpPr>
        <p:spPr/>
        <p:txBody>
          <a:bodyPr/>
          <a:lstStyle/>
          <a:p>
            <a:r>
              <a:rPr lang="en-US"/>
              <a:t>Session 3: Motivation and Making Change</a:t>
            </a:r>
            <a:endParaRPr lang="en-US" dirty="0"/>
          </a:p>
        </p:txBody>
      </p:sp>
      <p:sp>
        <p:nvSpPr>
          <p:cNvPr id="3" name="Slide Number Placeholder 2">
            <a:extLst>
              <a:ext uri="{FF2B5EF4-FFF2-40B4-BE49-F238E27FC236}">
                <a16:creationId xmlns:a16="http://schemas.microsoft.com/office/drawing/2014/main" id="{62BC24A3-07C8-5B2C-4F8C-1C702402652F}"/>
              </a:ext>
            </a:extLst>
          </p:cNvPr>
          <p:cNvSpPr>
            <a:spLocks noGrp="1"/>
          </p:cNvSpPr>
          <p:nvPr>
            <p:ph type="sldNum" sz="quarter" idx="13"/>
          </p:nvPr>
        </p:nvSpPr>
        <p:spPr/>
        <p:txBody>
          <a:bodyPr/>
          <a:lstStyle/>
          <a:p>
            <a:fld id="{7BCC8D0D-EAEC-449D-9161-023DFF90F2E2}" type="slidenum">
              <a:rPr lang="en-US" smtClean="0"/>
              <a:pPr/>
              <a:t>14</a:t>
            </a:fld>
            <a:endParaRPr lang="en-US" dirty="0"/>
          </a:p>
        </p:txBody>
      </p:sp>
      <p:sp>
        <p:nvSpPr>
          <p:cNvPr id="4" name="AutoShape 4">
            <a:extLst>
              <a:ext uri="{FF2B5EF4-FFF2-40B4-BE49-F238E27FC236}">
                <a16:creationId xmlns:a16="http://schemas.microsoft.com/office/drawing/2014/main" id="{E9E6FAFE-1187-5F20-416E-39E5E456B7EF}"/>
              </a:ext>
            </a:extLst>
          </p:cNvPr>
          <p:cNvSpPr/>
          <p:nvPr/>
        </p:nvSpPr>
        <p:spPr>
          <a:xfrm rot="23839" flipV="1">
            <a:off x="1866952" y="981610"/>
            <a:ext cx="8268904" cy="70822"/>
          </a:xfrm>
          <a:prstGeom prst="line">
            <a:avLst/>
          </a:prstGeom>
          <a:ln w="47625" cap="rnd">
            <a:solidFill>
              <a:srgbClr val="A5300F"/>
            </a:solidFill>
            <a:prstDash val="solid"/>
            <a:headEnd type="none" w="sm" len="sm"/>
            <a:tailEnd type="none" w="sm" len="sm"/>
          </a:ln>
        </p:spPr>
        <p:txBody>
          <a:bodyPr/>
          <a:lstStyle/>
          <a:p>
            <a:endParaRPr lang="en-US">
              <a:latin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B96B7785-8899-0BE6-CD68-9BF73E3D697E}"/>
              </a:ext>
            </a:extLst>
          </p:cNvPr>
          <p:cNvSpPr txBox="1">
            <a:spLocks/>
          </p:cNvSpPr>
          <p:nvPr/>
        </p:nvSpPr>
        <p:spPr>
          <a:xfrm>
            <a:off x="116114" y="324212"/>
            <a:ext cx="11974285" cy="804270"/>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300" b="1" dirty="0">
                <a:latin typeface="Calibri" panose="020F0502020204030204" pitchFamily="34" charset="0"/>
                <a:cs typeface="Calibri" panose="020F0502020204030204" pitchFamily="34" charset="0"/>
              </a:rPr>
              <a:t>Stages of Habit Change Theory: Preparation stage</a:t>
            </a:r>
          </a:p>
        </p:txBody>
      </p:sp>
      <p:sp>
        <p:nvSpPr>
          <p:cNvPr id="7" name="Title 5">
            <a:extLst>
              <a:ext uri="{FF2B5EF4-FFF2-40B4-BE49-F238E27FC236}">
                <a16:creationId xmlns:a16="http://schemas.microsoft.com/office/drawing/2014/main" id="{206CB7C7-7798-1B8B-F1A7-B93061E799A9}"/>
              </a:ext>
            </a:extLst>
          </p:cNvPr>
          <p:cNvSpPr txBox="1">
            <a:spLocks/>
          </p:cNvSpPr>
          <p:nvPr/>
        </p:nvSpPr>
        <p:spPr>
          <a:xfrm>
            <a:off x="1103600" y="1352660"/>
            <a:ext cx="9407173" cy="1400530"/>
          </a:xfrm>
          <a:prstGeom prst="rect">
            <a:avLst/>
          </a:prstGeom>
        </p:spPr>
        <p:txBody>
          <a:bodyPr/>
          <a:lstStyle>
            <a:lvl1pPr algn="l" defTabSz="1219140" rtl="0" eaLnBrk="1" latinLnBrk="0" hangingPunct="1">
              <a:lnSpc>
                <a:spcPct val="85000"/>
              </a:lnSpc>
              <a:spcBef>
                <a:spcPct val="0"/>
              </a:spcBef>
              <a:buNone/>
              <a:defRPr lang="en-US" sz="4800" b="0" i="0" kern="1200" cap="none" spc="0" baseline="0" dirty="0" smtClean="0">
                <a:solidFill>
                  <a:schemeClr val="tx1"/>
                </a:solidFill>
                <a:latin typeface="Garamond" panose="02020404030301010803" pitchFamily="18" charset="0"/>
                <a:ea typeface="Helvetica Neue" panose="02000503000000020004" pitchFamily="2" charset="0"/>
                <a:cs typeface="Arial" panose="020B0604020202020204" pitchFamily="34" charset="0"/>
              </a:defRPr>
            </a:lvl1pPr>
          </a:lstStyle>
          <a:p>
            <a:r>
              <a:rPr lang="en-US" sz="3200" u="sng" dirty="0">
                <a:latin typeface="Calibri" panose="020F0502020204030204" pitchFamily="34" charset="0"/>
                <a:cs typeface="Calibri" panose="020F0502020204030204" pitchFamily="34" charset="0"/>
              </a:rPr>
              <a:t>Making </a:t>
            </a:r>
            <a:r>
              <a:rPr lang="en-US" sz="3200" u="sng" dirty="0">
                <a:solidFill>
                  <a:schemeClr val="accent1"/>
                </a:solidFill>
                <a:latin typeface="Calibri" panose="020F0502020204030204" pitchFamily="34" charset="0"/>
                <a:cs typeface="Calibri" panose="020F0502020204030204" pitchFamily="34" charset="0"/>
              </a:rPr>
              <a:t>SMART</a:t>
            </a:r>
            <a:r>
              <a:rPr lang="en-US" sz="3200" u="sng" dirty="0">
                <a:latin typeface="Calibri" panose="020F0502020204030204" pitchFamily="34" charset="0"/>
                <a:cs typeface="Calibri" panose="020F0502020204030204" pitchFamily="34" charset="0"/>
              </a:rPr>
              <a:t> goals</a:t>
            </a:r>
          </a:p>
        </p:txBody>
      </p:sp>
      <p:sp>
        <p:nvSpPr>
          <p:cNvPr id="8" name="Content Placeholder 6">
            <a:extLst>
              <a:ext uri="{FF2B5EF4-FFF2-40B4-BE49-F238E27FC236}">
                <a16:creationId xmlns:a16="http://schemas.microsoft.com/office/drawing/2014/main" id="{1FB70856-C36A-1A2D-984D-614E79E85722}"/>
              </a:ext>
            </a:extLst>
          </p:cNvPr>
          <p:cNvSpPr txBox="1">
            <a:spLocks/>
          </p:cNvSpPr>
          <p:nvPr/>
        </p:nvSpPr>
        <p:spPr>
          <a:xfrm>
            <a:off x="1103600" y="2052925"/>
            <a:ext cx="9804806" cy="4195481"/>
          </a:xfrm>
          <a:prstGeom prst="rect">
            <a:avLst/>
          </a:prstGeom>
        </p:spPr>
        <p:txBody>
          <a:bodyPr>
            <a:normAutofit/>
          </a:bodyPr>
          <a:lstStyle>
            <a:lvl1pPr marL="311135" indent="-311135" algn="l" defTabSz="853397" rtl="0" eaLnBrk="1" latinLnBrk="0" hangingPunct="1">
              <a:lnSpc>
                <a:spcPct val="100000"/>
              </a:lnSpc>
              <a:spcBef>
                <a:spcPts val="0"/>
              </a:spcBef>
              <a:spcAft>
                <a:spcPts val="800"/>
              </a:spcAft>
              <a:buClr>
                <a:schemeClr val="accent1"/>
              </a:buClr>
              <a:buSzPct val="80000"/>
              <a:buFont typeface="Wingdings" charset="2"/>
              <a:buChar char="§"/>
              <a:tabLst/>
              <a:defRPr lang="en-US" sz="2933" b="0" i="0" kern="1200" dirty="0" smtClean="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marL="696349" indent="-302668" algn="l" defTabSz="853397" rtl="0" eaLnBrk="1" latinLnBrk="0" hangingPunct="1">
              <a:lnSpc>
                <a:spcPct val="100000"/>
              </a:lnSpc>
              <a:spcBef>
                <a:spcPts val="0"/>
              </a:spcBef>
              <a:spcAft>
                <a:spcPts val="800"/>
              </a:spcAft>
              <a:buClr>
                <a:schemeClr val="tx1"/>
              </a:buClr>
              <a:buSzPct val="100000"/>
              <a:buFont typeface=".AppleSystemUIFont" charset="0"/>
              <a:buChar char="-"/>
              <a:tabLst/>
              <a:defRPr lang="en-US" sz="2667" b="0" i="0" kern="1200" dirty="0" smtClean="0">
                <a:solidFill>
                  <a:schemeClr val="tx1"/>
                </a:solidFill>
                <a:latin typeface="Arial" panose="020B0604020202020204" pitchFamily="34" charset="0"/>
                <a:ea typeface="Helvetica Neue" panose="02000503000000020004" pitchFamily="2" charset="0"/>
                <a:cs typeface="Arial" panose="020B0604020202020204" pitchFamily="34" charset="0"/>
              </a:defRPr>
            </a:lvl2pPr>
            <a:lvl3pPr marL="994783" indent="-222240" algn="l" defTabSz="853397" rtl="0" eaLnBrk="1" latinLnBrk="0" hangingPunct="1">
              <a:lnSpc>
                <a:spcPct val="100000"/>
              </a:lnSpc>
              <a:spcBef>
                <a:spcPts val="0"/>
              </a:spcBef>
              <a:spcAft>
                <a:spcPts val="800"/>
              </a:spcAft>
              <a:buClr>
                <a:schemeClr val="accent1"/>
              </a:buClr>
              <a:buSzPct val="80000"/>
              <a:buFont typeface="Wingdings" charset="2"/>
              <a:buChar char="§"/>
              <a:tabLst/>
              <a:defRPr lang="en-US" sz="2400" b="0" i="0" kern="1200" dirty="0" smtClean="0">
                <a:solidFill>
                  <a:schemeClr val="tx1"/>
                </a:solidFill>
                <a:latin typeface="Arial" panose="020B0604020202020204" pitchFamily="34" charset="0"/>
                <a:ea typeface="Helvetica Neue" panose="02000503000000020004" pitchFamily="2" charset="0"/>
                <a:cs typeface="Arial" panose="020B0604020202020204" pitchFamily="34" charset="0"/>
              </a:defRPr>
            </a:lvl3pPr>
            <a:lvl4pPr marL="1305918" indent="-230706" algn="l" defTabSz="853397" rtl="0" eaLnBrk="1" latinLnBrk="0" hangingPunct="1">
              <a:lnSpc>
                <a:spcPct val="100000"/>
              </a:lnSpc>
              <a:spcBef>
                <a:spcPts val="0"/>
              </a:spcBef>
              <a:spcAft>
                <a:spcPts val="800"/>
              </a:spcAft>
              <a:buClr>
                <a:schemeClr val="tx1"/>
              </a:buClr>
              <a:buSzPct val="100000"/>
              <a:buFont typeface=".AppleSystemUIFont" charset="0"/>
              <a:buChar char="-"/>
              <a:tabLst/>
              <a:defRPr lang="en-US" sz="2133" b="0" i="0" kern="1200" dirty="0" smtClean="0">
                <a:solidFill>
                  <a:schemeClr val="tx1"/>
                </a:solidFill>
                <a:latin typeface="Arial" panose="020B0604020202020204" pitchFamily="34" charset="0"/>
                <a:ea typeface="Helvetica Neue" panose="02000503000000020004" pitchFamily="2" charset="0"/>
                <a:cs typeface="Arial" panose="020B0604020202020204" pitchFamily="34" charset="0"/>
              </a:defRPr>
            </a:lvl4pPr>
            <a:lvl5pPr marL="1750396" indent="-302668" algn="l" defTabSz="853397" rtl="0" eaLnBrk="1" latinLnBrk="0" hangingPunct="1">
              <a:lnSpc>
                <a:spcPct val="100000"/>
              </a:lnSpc>
              <a:spcBef>
                <a:spcPts val="0"/>
              </a:spcBef>
              <a:spcAft>
                <a:spcPts val="1333"/>
              </a:spcAft>
              <a:buClr>
                <a:schemeClr val="accent1"/>
              </a:buClr>
              <a:buSzPct val="80000"/>
              <a:buFont typeface="Wingdings" charset="2"/>
              <a:buChar char="§"/>
              <a:defRPr lang="en-US" sz="1867" b="0" kern="1200" dirty="0">
                <a:solidFill>
                  <a:schemeClr val="tx1"/>
                </a:solidFill>
                <a:latin typeface="+mn-lt"/>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buClr>
                <a:schemeClr val="tx2"/>
              </a:buClr>
            </a:pPr>
            <a:r>
              <a:rPr lang="en-US" sz="2400" dirty="0">
                <a:latin typeface="Calibri" panose="020F0502020204030204" pitchFamily="34" charset="0"/>
                <a:cs typeface="Calibri" panose="020F0502020204030204" pitchFamily="34" charset="0"/>
              </a:rPr>
              <a:t>Break down large goals into smaller, actionable items that you can do daily. Focus on where/what is in your control. </a:t>
            </a:r>
          </a:p>
          <a:p>
            <a:pPr lvl="1">
              <a:buClr>
                <a:schemeClr val="tx2"/>
              </a:buClr>
            </a:pPr>
            <a:r>
              <a:rPr lang="en-US" sz="2400" dirty="0">
                <a:latin typeface="Calibri" panose="020F0502020204030204" pitchFamily="34" charset="0"/>
                <a:cs typeface="Calibri" panose="020F0502020204030204" pitchFamily="34" charset="0"/>
              </a:rPr>
              <a:t>S = Specific</a:t>
            </a:r>
          </a:p>
          <a:p>
            <a:pPr lvl="1">
              <a:buClr>
                <a:schemeClr val="tx2"/>
              </a:buClr>
            </a:pPr>
            <a:r>
              <a:rPr lang="en-US" sz="2400" dirty="0">
                <a:latin typeface="Calibri" panose="020F0502020204030204" pitchFamily="34" charset="0"/>
                <a:cs typeface="Calibri" panose="020F0502020204030204" pitchFamily="34" charset="0"/>
              </a:rPr>
              <a:t>M = measurable and meaningful</a:t>
            </a:r>
          </a:p>
          <a:p>
            <a:pPr lvl="1">
              <a:buClr>
                <a:schemeClr val="tx2"/>
              </a:buClr>
            </a:pPr>
            <a:r>
              <a:rPr lang="en-US" sz="2400" dirty="0">
                <a:latin typeface="Calibri" panose="020F0502020204030204" pitchFamily="34" charset="0"/>
                <a:cs typeface="Calibri" panose="020F0502020204030204" pitchFamily="34" charset="0"/>
              </a:rPr>
              <a:t>A = attainable or “do-able”</a:t>
            </a:r>
          </a:p>
          <a:p>
            <a:pPr lvl="1">
              <a:buClr>
                <a:schemeClr val="tx2"/>
              </a:buClr>
            </a:pPr>
            <a:r>
              <a:rPr lang="en-US" sz="2400" dirty="0">
                <a:latin typeface="Calibri" panose="020F0502020204030204" pitchFamily="34" charset="0"/>
                <a:cs typeface="Calibri" panose="020F0502020204030204" pitchFamily="34" charset="0"/>
              </a:rPr>
              <a:t>R = realistic</a:t>
            </a:r>
          </a:p>
          <a:p>
            <a:pPr lvl="1">
              <a:buClr>
                <a:schemeClr val="tx2"/>
              </a:buClr>
            </a:pPr>
            <a:r>
              <a:rPr lang="en-US" sz="2400" dirty="0">
                <a:latin typeface="Calibri" panose="020F0502020204030204" pitchFamily="34" charset="0"/>
                <a:cs typeface="Calibri" panose="020F0502020204030204" pitchFamily="34" charset="0"/>
              </a:rPr>
              <a:t>T = time-bound </a:t>
            </a:r>
          </a:p>
        </p:txBody>
      </p:sp>
    </p:spTree>
    <p:extLst>
      <p:ext uri="{BB962C8B-B14F-4D97-AF65-F5344CB8AC3E}">
        <p14:creationId xmlns:p14="http://schemas.microsoft.com/office/powerpoint/2010/main" val="250895567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7AA56-A8D9-D993-EB7A-672592C266D2}"/>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EF5539FE-14E3-11D8-BF30-D51B8E204873}"/>
              </a:ext>
            </a:extLst>
          </p:cNvPr>
          <p:cNvSpPr>
            <a:spLocks noGrp="1"/>
          </p:cNvSpPr>
          <p:nvPr>
            <p:ph type="ftr" sz="quarter" idx="12"/>
          </p:nvPr>
        </p:nvSpPr>
        <p:spPr/>
        <p:txBody>
          <a:bodyPr/>
          <a:lstStyle/>
          <a:p>
            <a:r>
              <a:rPr lang="en-US"/>
              <a:t>Session 3: Motivation and Making Change</a:t>
            </a:r>
            <a:endParaRPr lang="en-US" dirty="0"/>
          </a:p>
        </p:txBody>
      </p:sp>
      <p:sp>
        <p:nvSpPr>
          <p:cNvPr id="3" name="Slide Number Placeholder 2">
            <a:extLst>
              <a:ext uri="{FF2B5EF4-FFF2-40B4-BE49-F238E27FC236}">
                <a16:creationId xmlns:a16="http://schemas.microsoft.com/office/drawing/2014/main" id="{EF3CF220-B8CB-B4CF-5311-041CE23BE57B}"/>
              </a:ext>
            </a:extLst>
          </p:cNvPr>
          <p:cNvSpPr>
            <a:spLocks noGrp="1"/>
          </p:cNvSpPr>
          <p:nvPr>
            <p:ph type="sldNum" sz="quarter" idx="13"/>
          </p:nvPr>
        </p:nvSpPr>
        <p:spPr/>
        <p:txBody>
          <a:bodyPr/>
          <a:lstStyle/>
          <a:p>
            <a:fld id="{7BCC8D0D-EAEC-449D-9161-023DFF90F2E2}" type="slidenum">
              <a:rPr lang="en-US" smtClean="0"/>
              <a:pPr/>
              <a:t>15</a:t>
            </a:fld>
            <a:endParaRPr lang="en-US" dirty="0"/>
          </a:p>
        </p:txBody>
      </p:sp>
      <p:sp>
        <p:nvSpPr>
          <p:cNvPr id="4" name="AutoShape 4">
            <a:extLst>
              <a:ext uri="{FF2B5EF4-FFF2-40B4-BE49-F238E27FC236}">
                <a16:creationId xmlns:a16="http://schemas.microsoft.com/office/drawing/2014/main" id="{F52E288E-C1D1-5BF9-81E9-76FA66999FE3}"/>
              </a:ext>
            </a:extLst>
          </p:cNvPr>
          <p:cNvSpPr/>
          <p:nvPr/>
        </p:nvSpPr>
        <p:spPr>
          <a:xfrm rot="23839" flipV="1">
            <a:off x="1961548" y="1034323"/>
            <a:ext cx="8268904" cy="70822"/>
          </a:xfrm>
          <a:prstGeom prst="line">
            <a:avLst/>
          </a:prstGeom>
          <a:ln w="47625" cap="rnd">
            <a:solidFill>
              <a:srgbClr val="A5300F"/>
            </a:solidFill>
            <a:prstDash val="solid"/>
            <a:headEnd type="none" w="sm" len="sm"/>
            <a:tailEnd type="none" w="sm" len="sm"/>
          </a:ln>
        </p:spPr>
        <p:txBody>
          <a:bodyPr/>
          <a:lstStyle/>
          <a:p>
            <a:endParaRPr lang="en-US">
              <a:latin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9FD3D446-932F-4F9C-1F77-055B15B328CF}"/>
              </a:ext>
            </a:extLst>
          </p:cNvPr>
          <p:cNvSpPr txBox="1">
            <a:spLocks/>
          </p:cNvSpPr>
          <p:nvPr/>
        </p:nvSpPr>
        <p:spPr>
          <a:xfrm>
            <a:off x="0" y="249890"/>
            <a:ext cx="12139331" cy="804270"/>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300" b="1" dirty="0">
                <a:latin typeface="Calibri" panose="020F0502020204030204" pitchFamily="34" charset="0"/>
                <a:cs typeface="Calibri" panose="020F0502020204030204" pitchFamily="34" charset="0"/>
              </a:rPr>
              <a:t>Stages of Habit Change Theory: Preparation stage</a:t>
            </a:r>
          </a:p>
        </p:txBody>
      </p:sp>
      <p:sp>
        <p:nvSpPr>
          <p:cNvPr id="7" name="Title 5">
            <a:extLst>
              <a:ext uri="{FF2B5EF4-FFF2-40B4-BE49-F238E27FC236}">
                <a16:creationId xmlns:a16="http://schemas.microsoft.com/office/drawing/2014/main" id="{53685CB8-037C-904C-D873-59E21E243AC5}"/>
              </a:ext>
            </a:extLst>
          </p:cNvPr>
          <p:cNvSpPr txBox="1">
            <a:spLocks/>
          </p:cNvSpPr>
          <p:nvPr/>
        </p:nvSpPr>
        <p:spPr>
          <a:xfrm>
            <a:off x="1103600" y="1098588"/>
            <a:ext cx="9407173" cy="1400530"/>
          </a:xfrm>
          <a:prstGeom prst="rect">
            <a:avLst/>
          </a:prstGeom>
        </p:spPr>
        <p:txBody>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u="sng" dirty="0">
                <a:latin typeface="Calibri" panose="020F0502020204030204" pitchFamily="34" charset="0"/>
                <a:cs typeface="Calibri" panose="020F0502020204030204" pitchFamily="34" charset="0"/>
              </a:rPr>
              <a:t>Examples of </a:t>
            </a:r>
            <a:r>
              <a:rPr lang="en-US" sz="3200" u="sng" dirty="0">
                <a:solidFill>
                  <a:schemeClr val="accent1"/>
                </a:solidFill>
                <a:latin typeface="Calibri" panose="020F0502020204030204" pitchFamily="34" charset="0"/>
                <a:cs typeface="Calibri" panose="020F0502020204030204" pitchFamily="34" charset="0"/>
              </a:rPr>
              <a:t>SMART</a:t>
            </a:r>
            <a:r>
              <a:rPr lang="en-US" sz="3200" u="sng" dirty="0">
                <a:latin typeface="Calibri" panose="020F0502020204030204" pitchFamily="34" charset="0"/>
                <a:cs typeface="Calibri" panose="020F0502020204030204" pitchFamily="34" charset="0"/>
              </a:rPr>
              <a:t> goals</a:t>
            </a:r>
          </a:p>
        </p:txBody>
      </p:sp>
      <p:sp>
        <p:nvSpPr>
          <p:cNvPr id="8" name="Content Placeholder 6">
            <a:extLst>
              <a:ext uri="{FF2B5EF4-FFF2-40B4-BE49-F238E27FC236}">
                <a16:creationId xmlns:a16="http://schemas.microsoft.com/office/drawing/2014/main" id="{C6113AFD-D04B-DD1D-D94F-4B0F5132E537}"/>
              </a:ext>
            </a:extLst>
          </p:cNvPr>
          <p:cNvSpPr txBox="1">
            <a:spLocks/>
          </p:cNvSpPr>
          <p:nvPr/>
        </p:nvSpPr>
        <p:spPr>
          <a:xfrm>
            <a:off x="1103600" y="1962772"/>
            <a:ext cx="9984800" cy="4195481"/>
          </a:xfrm>
          <a:prstGeom prst="rect">
            <a:avLst/>
          </a:prstGeom>
        </p:spPr>
        <p:txBody>
          <a:bodyPr>
            <a:normAutofit fontScale="92500" lnSpcReduction="10000"/>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Clr>
                <a:schemeClr val="tx2"/>
              </a:buClr>
              <a:buNone/>
            </a:pPr>
            <a:r>
              <a:rPr lang="en-US" sz="2400" u="sng" dirty="0">
                <a:latin typeface="Calibri" panose="020F0502020204030204" pitchFamily="34" charset="0"/>
                <a:cs typeface="Calibri" panose="020F0502020204030204" pitchFamily="34" charset="0"/>
              </a:rPr>
              <a:t>Improve Nutrition</a:t>
            </a:r>
          </a:p>
          <a:p>
            <a:pPr>
              <a:buClr>
                <a:schemeClr val="tx2"/>
              </a:buClr>
            </a:pPr>
            <a:r>
              <a:rPr lang="en-US" dirty="0">
                <a:latin typeface="Calibri" panose="020F0502020204030204" pitchFamily="34" charset="0"/>
                <a:cs typeface="Calibri" panose="020F0502020204030204" pitchFamily="34" charset="0"/>
              </a:rPr>
              <a:t>On Monday through Friday this week I will add ½ cup vegetables at lunch and 1 cup cooked vegetables at dinner</a:t>
            </a:r>
          </a:p>
          <a:p>
            <a:pPr>
              <a:buClr>
                <a:schemeClr val="tx2"/>
              </a:buClr>
            </a:pPr>
            <a:endParaRPr lang="en-US" dirty="0">
              <a:latin typeface="Calibri" panose="020F0502020204030204" pitchFamily="34" charset="0"/>
              <a:cs typeface="Calibri" panose="020F0502020204030204" pitchFamily="34" charset="0"/>
            </a:endParaRPr>
          </a:p>
          <a:p>
            <a:pPr marL="0" indent="0">
              <a:buClr>
                <a:schemeClr val="tx2"/>
              </a:buClr>
              <a:buNone/>
            </a:pPr>
            <a:r>
              <a:rPr lang="en-US" sz="2400" u="sng" dirty="0">
                <a:latin typeface="Calibri" panose="020F0502020204030204" pitchFamily="34" charset="0"/>
                <a:cs typeface="Calibri" panose="020F0502020204030204" pitchFamily="34" charset="0"/>
              </a:rPr>
              <a:t>Get in Shape</a:t>
            </a:r>
          </a:p>
          <a:p>
            <a:pPr>
              <a:buClr>
                <a:schemeClr val="tx2"/>
              </a:buClr>
            </a:pPr>
            <a:r>
              <a:rPr lang="en-US" dirty="0">
                <a:latin typeface="Calibri" panose="020F0502020204030204" pitchFamily="34" charset="0"/>
                <a:cs typeface="Calibri" panose="020F0502020204030204" pitchFamily="34" charset="0"/>
              </a:rPr>
              <a:t>To jumpstart my exercise routine, I will walk/jog on the treadmill for twenty minutes on Monday, Wednesday and Friday this week before 8:00AM. </a:t>
            </a:r>
          </a:p>
          <a:p>
            <a:pPr>
              <a:buClr>
                <a:schemeClr val="tx2"/>
              </a:buClr>
            </a:pPr>
            <a:endParaRPr lang="en-US" dirty="0">
              <a:latin typeface="Calibri" panose="020F0502020204030204" pitchFamily="34" charset="0"/>
              <a:cs typeface="Calibri" panose="020F0502020204030204" pitchFamily="34" charset="0"/>
            </a:endParaRPr>
          </a:p>
          <a:p>
            <a:pPr marL="0" indent="0">
              <a:buClr>
                <a:schemeClr val="tx2"/>
              </a:buClr>
              <a:buNone/>
            </a:pPr>
            <a:r>
              <a:rPr lang="en-US" sz="2400" u="sng" dirty="0">
                <a:latin typeface="Calibri" panose="020F0502020204030204" pitchFamily="34" charset="0"/>
                <a:cs typeface="Calibri" panose="020F0502020204030204" pitchFamily="34" charset="0"/>
              </a:rPr>
              <a:t>Not so stressed out</a:t>
            </a:r>
          </a:p>
          <a:p>
            <a:pPr>
              <a:buClr>
                <a:schemeClr val="tx2"/>
              </a:buClr>
            </a:pPr>
            <a:r>
              <a:rPr lang="en-US" sz="2100" dirty="0">
                <a:latin typeface="Calibri" panose="020F0502020204030204" pitchFamily="34" charset="0"/>
                <a:cs typeface="Calibri" panose="020F0502020204030204" pitchFamily="34" charset="0"/>
              </a:rPr>
              <a:t>To help me better manage my stress, over the next two weeks I will find at least five minutes every morning to meditate. </a:t>
            </a:r>
          </a:p>
          <a:p>
            <a:pPr marL="0" indent="0">
              <a:buClr>
                <a:schemeClr val="tx2"/>
              </a:buClr>
              <a:buNone/>
            </a:pPr>
            <a:endParaRPr lang="en-US" sz="2400" dirty="0">
              <a:latin typeface="Calibri" panose="020F0502020204030204" pitchFamily="34" charset="0"/>
              <a:cs typeface="Calibri" panose="020F0502020204030204" pitchFamily="34" charset="0"/>
            </a:endParaRPr>
          </a:p>
          <a:p>
            <a:pPr>
              <a:buClr>
                <a:schemeClr val="tx2"/>
              </a:buClr>
            </a:pPr>
            <a:endParaRPr lang="en-US" sz="2400" dirty="0">
              <a:latin typeface="Calibri" panose="020F0502020204030204" pitchFamily="34" charset="0"/>
              <a:cs typeface="Calibri" panose="020F0502020204030204" pitchFamily="34" charset="0"/>
            </a:endParaRPr>
          </a:p>
          <a:p>
            <a:pPr>
              <a:buClr>
                <a:schemeClr val="tx2"/>
              </a:buClr>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136526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F354F-83EE-E044-1380-BE5ACF6A4D51}"/>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3F932B37-BE3F-136D-5306-A3F17487F608}"/>
              </a:ext>
            </a:extLst>
          </p:cNvPr>
          <p:cNvSpPr>
            <a:spLocks noGrp="1"/>
          </p:cNvSpPr>
          <p:nvPr>
            <p:ph type="ftr" sz="quarter" idx="12"/>
          </p:nvPr>
        </p:nvSpPr>
        <p:spPr/>
        <p:txBody>
          <a:bodyPr/>
          <a:lstStyle/>
          <a:p>
            <a:r>
              <a:rPr lang="en-US"/>
              <a:t>Session 3: Motivation and Making Change</a:t>
            </a:r>
            <a:endParaRPr lang="en-US" dirty="0"/>
          </a:p>
        </p:txBody>
      </p:sp>
      <p:sp>
        <p:nvSpPr>
          <p:cNvPr id="3" name="Slide Number Placeholder 2">
            <a:extLst>
              <a:ext uri="{FF2B5EF4-FFF2-40B4-BE49-F238E27FC236}">
                <a16:creationId xmlns:a16="http://schemas.microsoft.com/office/drawing/2014/main" id="{0B52D359-5BDE-3236-584F-BCA4DFB197E9}"/>
              </a:ext>
            </a:extLst>
          </p:cNvPr>
          <p:cNvSpPr>
            <a:spLocks noGrp="1"/>
          </p:cNvSpPr>
          <p:nvPr>
            <p:ph type="sldNum" sz="quarter" idx="13"/>
          </p:nvPr>
        </p:nvSpPr>
        <p:spPr/>
        <p:txBody>
          <a:bodyPr/>
          <a:lstStyle/>
          <a:p>
            <a:fld id="{7BCC8D0D-EAEC-449D-9161-023DFF90F2E2}" type="slidenum">
              <a:rPr lang="en-US" smtClean="0"/>
              <a:pPr/>
              <a:t>16</a:t>
            </a:fld>
            <a:endParaRPr lang="en-US" dirty="0"/>
          </a:p>
        </p:txBody>
      </p:sp>
      <p:sp>
        <p:nvSpPr>
          <p:cNvPr id="25" name="Title 1">
            <a:extLst>
              <a:ext uri="{FF2B5EF4-FFF2-40B4-BE49-F238E27FC236}">
                <a16:creationId xmlns:a16="http://schemas.microsoft.com/office/drawing/2014/main" id="{B440CCBD-1D25-CEC3-7768-8569F45061CB}"/>
              </a:ext>
            </a:extLst>
          </p:cNvPr>
          <p:cNvSpPr txBox="1">
            <a:spLocks/>
          </p:cNvSpPr>
          <p:nvPr/>
        </p:nvSpPr>
        <p:spPr>
          <a:xfrm>
            <a:off x="3265184" y="-6820"/>
            <a:ext cx="5960192" cy="804270"/>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a:latin typeface="Calibri" panose="020F0502020204030204" pitchFamily="34" charset="0"/>
                <a:cs typeface="Calibri" panose="020F0502020204030204" pitchFamily="34" charset="0"/>
              </a:rPr>
              <a:t>Stages of Change Theory: Action stage</a:t>
            </a:r>
          </a:p>
        </p:txBody>
      </p:sp>
      <p:sp>
        <p:nvSpPr>
          <p:cNvPr id="28" name="Oval 27">
            <a:extLst>
              <a:ext uri="{FF2B5EF4-FFF2-40B4-BE49-F238E27FC236}">
                <a16:creationId xmlns:a16="http://schemas.microsoft.com/office/drawing/2014/main" id="{BBB1ADDE-F11B-EAAC-28BA-5DF47F7F1A12}"/>
              </a:ext>
            </a:extLst>
          </p:cNvPr>
          <p:cNvSpPr/>
          <p:nvPr/>
        </p:nvSpPr>
        <p:spPr>
          <a:xfrm>
            <a:off x="4694537" y="572880"/>
            <a:ext cx="2077204" cy="1731548"/>
          </a:xfrm>
          <a:prstGeom prst="ellipse">
            <a:avLst/>
          </a:prstGeom>
          <a:solidFill>
            <a:srgbClr val="92BC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Calibri" panose="020F0502020204030204" pitchFamily="34" charset="0"/>
              <a:cs typeface="Calibri" panose="020F0502020204030204" pitchFamily="34" charset="0"/>
            </a:endParaRPr>
          </a:p>
        </p:txBody>
      </p:sp>
      <p:sp>
        <p:nvSpPr>
          <p:cNvPr id="29" name="Oval 28">
            <a:extLst>
              <a:ext uri="{FF2B5EF4-FFF2-40B4-BE49-F238E27FC236}">
                <a16:creationId xmlns:a16="http://schemas.microsoft.com/office/drawing/2014/main" id="{4D48BFB0-5FFA-2BBA-747B-161C74AEA63C}"/>
              </a:ext>
            </a:extLst>
          </p:cNvPr>
          <p:cNvSpPr/>
          <p:nvPr/>
        </p:nvSpPr>
        <p:spPr>
          <a:xfrm>
            <a:off x="7418694" y="1628386"/>
            <a:ext cx="2319666" cy="162030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0" name="Oval 29">
            <a:extLst>
              <a:ext uri="{FF2B5EF4-FFF2-40B4-BE49-F238E27FC236}">
                <a16:creationId xmlns:a16="http://schemas.microsoft.com/office/drawing/2014/main" id="{D3FC7777-47E5-E4B8-8A44-DBAD9A517A99}"/>
              </a:ext>
            </a:extLst>
          </p:cNvPr>
          <p:cNvSpPr/>
          <p:nvPr/>
        </p:nvSpPr>
        <p:spPr>
          <a:xfrm>
            <a:off x="7654524" y="3685059"/>
            <a:ext cx="2319666" cy="1620309"/>
          </a:xfrm>
          <a:prstGeom prst="ellipse">
            <a:avLst/>
          </a:prstGeom>
          <a:solidFill>
            <a:srgbClr val="F862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1" name="Oval 30">
            <a:extLst>
              <a:ext uri="{FF2B5EF4-FFF2-40B4-BE49-F238E27FC236}">
                <a16:creationId xmlns:a16="http://schemas.microsoft.com/office/drawing/2014/main" id="{209B1C9E-37A2-4392-7298-64F54B506558}"/>
              </a:ext>
            </a:extLst>
          </p:cNvPr>
          <p:cNvSpPr/>
          <p:nvPr/>
        </p:nvSpPr>
        <p:spPr>
          <a:xfrm>
            <a:off x="4612816" y="4279921"/>
            <a:ext cx="2385197" cy="192168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2" name="Oval 31">
            <a:extLst>
              <a:ext uri="{FF2B5EF4-FFF2-40B4-BE49-F238E27FC236}">
                <a16:creationId xmlns:a16="http://schemas.microsoft.com/office/drawing/2014/main" id="{1D41EB72-C051-9276-E3F1-381473ECAB6E}"/>
              </a:ext>
            </a:extLst>
          </p:cNvPr>
          <p:cNvSpPr/>
          <p:nvPr/>
        </p:nvSpPr>
        <p:spPr>
          <a:xfrm>
            <a:off x="1921041" y="3512856"/>
            <a:ext cx="2246327" cy="1792512"/>
          </a:xfrm>
          <a:prstGeom prst="ellipse">
            <a:avLst/>
          </a:prstGeom>
          <a:solidFill>
            <a:srgbClr val="9CFCB3"/>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3" name="Oval 32">
            <a:extLst>
              <a:ext uri="{FF2B5EF4-FFF2-40B4-BE49-F238E27FC236}">
                <a16:creationId xmlns:a16="http://schemas.microsoft.com/office/drawing/2014/main" id="{A2517336-20D3-B381-3492-3C6E7851502E}"/>
              </a:ext>
            </a:extLst>
          </p:cNvPr>
          <p:cNvSpPr/>
          <p:nvPr/>
        </p:nvSpPr>
        <p:spPr>
          <a:xfrm>
            <a:off x="1885950" y="1496819"/>
            <a:ext cx="2161599" cy="1615219"/>
          </a:xfrm>
          <a:prstGeom prst="ellipse">
            <a:avLst/>
          </a:prstGeom>
          <a:solidFill>
            <a:srgbClr val="F6FCA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AB8B7C99-B2E8-FAED-51DE-6E283A441F48}"/>
              </a:ext>
            </a:extLst>
          </p:cNvPr>
          <p:cNvSpPr txBox="1"/>
          <p:nvPr/>
        </p:nvSpPr>
        <p:spPr>
          <a:xfrm>
            <a:off x="1943054" y="1780723"/>
            <a:ext cx="2063429" cy="1077218"/>
          </a:xfrm>
          <a:prstGeom prst="rect">
            <a:avLst/>
          </a:prstGeom>
          <a:noFill/>
        </p:spPr>
        <p:txBody>
          <a:bodyPr wrap="square" rtlCol="0">
            <a:spAutoFit/>
          </a:bodyPr>
          <a:lstStyle/>
          <a:p>
            <a:pPr algn="ctr"/>
            <a:r>
              <a:rPr lang="en-US" sz="1600" b="1" u="sng" dirty="0">
                <a:latin typeface="Calibri" panose="020F0502020204030204" pitchFamily="34" charset="0"/>
                <a:cs typeface="Calibri" panose="020F0502020204030204" pitchFamily="34" charset="0"/>
              </a:rPr>
              <a:t>Pre-Contemplation:</a:t>
            </a:r>
          </a:p>
          <a:p>
            <a:pPr algn="ctr"/>
            <a:r>
              <a:rPr lang="en-US" sz="1600" dirty="0">
                <a:latin typeface="Calibri" panose="020F0502020204030204" pitchFamily="34" charset="0"/>
                <a:cs typeface="Calibri" panose="020F0502020204030204" pitchFamily="34" charset="0"/>
              </a:rPr>
              <a:t>Denial</a:t>
            </a:r>
          </a:p>
          <a:p>
            <a:pPr algn="ctr"/>
            <a:r>
              <a:rPr lang="en-US" sz="1600" dirty="0">
                <a:latin typeface="Calibri" panose="020F0502020204030204" pitchFamily="34" charset="0"/>
                <a:cs typeface="Calibri" panose="020F0502020204030204" pitchFamily="34" charset="0"/>
              </a:rPr>
              <a:t>Overwhelmed</a:t>
            </a:r>
          </a:p>
          <a:p>
            <a:pPr algn="ctr"/>
            <a:r>
              <a:rPr lang="en-US" sz="1600" dirty="0">
                <a:latin typeface="Calibri" panose="020F0502020204030204" pitchFamily="34" charset="0"/>
                <a:cs typeface="Calibri" panose="020F0502020204030204" pitchFamily="34" charset="0"/>
              </a:rPr>
              <a:t>Unaware</a:t>
            </a:r>
          </a:p>
        </p:txBody>
      </p:sp>
      <p:sp>
        <p:nvSpPr>
          <p:cNvPr id="35" name="Arrow: Right 30">
            <a:extLst>
              <a:ext uri="{FF2B5EF4-FFF2-40B4-BE49-F238E27FC236}">
                <a16:creationId xmlns:a16="http://schemas.microsoft.com/office/drawing/2014/main" id="{AED60B86-9AAD-9C24-53CA-1C1DE2B4679B}"/>
              </a:ext>
            </a:extLst>
          </p:cNvPr>
          <p:cNvSpPr/>
          <p:nvPr/>
        </p:nvSpPr>
        <p:spPr>
          <a:xfrm rot="20256990">
            <a:off x="3765710" y="1355543"/>
            <a:ext cx="826190" cy="449620"/>
          </a:xfrm>
          <a:prstGeom prst="rightArrow">
            <a:avLst/>
          </a:prstGeom>
          <a:solidFill>
            <a:srgbClr val="F6FCA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6" name="Arrow: Right 31">
            <a:extLst>
              <a:ext uri="{FF2B5EF4-FFF2-40B4-BE49-F238E27FC236}">
                <a16:creationId xmlns:a16="http://schemas.microsoft.com/office/drawing/2014/main" id="{69BB83BD-BABE-C76C-A7AF-0A0A2240843C}"/>
              </a:ext>
            </a:extLst>
          </p:cNvPr>
          <p:cNvSpPr/>
          <p:nvPr/>
        </p:nvSpPr>
        <p:spPr>
          <a:xfrm rot="1328516">
            <a:off x="6931977" y="1359968"/>
            <a:ext cx="826484" cy="468286"/>
          </a:xfrm>
          <a:prstGeom prst="rightArrow">
            <a:avLst/>
          </a:prstGeom>
          <a:solidFill>
            <a:srgbClr val="95A8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7" name="Arrow: Right 32">
            <a:extLst>
              <a:ext uri="{FF2B5EF4-FFF2-40B4-BE49-F238E27FC236}">
                <a16:creationId xmlns:a16="http://schemas.microsoft.com/office/drawing/2014/main" id="{5FF0733D-5DDB-AC2F-9E75-5EFAA7DC72FD}"/>
              </a:ext>
            </a:extLst>
          </p:cNvPr>
          <p:cNvSpPr/>
          <p:nvPr/>
        </p:nvSpPr>
        <p:spPr>
          <a:xfrm rot="5400000">
            <a:off x="8562747" y="3276612"/>
            <a:ext cx="259310" cy="398742"/>
          </a:xfrm>
          <a:prstGeom prst="right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8" name="Arrow: Down 33">
            <a:extLst>
              <a:ext uri="{FF2B5EF4-FFF2-40B4-BE49-F238E27FC236}">
                <a16:creationId xmlns:a16="http://schemas.microsoft.com/office/drawing/2014/main" id="{72D460B2-8F14-D77C-FB72-5B1D7DC8D898}"/>
              </a:ext>
            </a:extLst>
          </p:cNvPr>
          <p:cNvSpPr/>
          <p:nvPr/>
        </p:nvSpPr>
        <p:spPr>
          <a:xfrm rot="4264455">
            <a:off x="7158563" y="4740561"/>
            <a:ext cx="462802" cy="624227"/>
          </a:xfrm>
          <a:prstGeom prst="downArrow">
            <a:avLst/>
          </a:prstGeom>
          <a:solidFill>
            <a:srgbClr val="F862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9" name="Arrow: Down 34">
            <a:extLst>
              <a:ext uri="{FF2B5EF4-FFF2-40B4-BE49-F238E27FC236}">
                <a16:creationId xmlns:a16="http://schemas.microsoft.com/office/drawing/2014/main" id="{C05A63BA-8F0F-E1BA-60DC-ED33DE123795}"/>
              </a:ext>
            </a:extLst>
          </p:cNvPr>
          <p:cNvSpPr/>
          <p:nvPr/>
        </p:nvSpPr>
        <p:spPr>
          <a:xfrm rot="6853925">
            <a:off x="3979345" y="4780854"/>
            <a:ext cx="486748" cy="588998"/>
          </a:xfrm>
          <a:prstGeom prst="downArrow">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40" name="Arrow: Right 35">
            <a:extLst>
              <a:ext uri="{FF2B5EF4-FFF2-40B4-BE49-F238E27FC236}">
                <a16:creationId xmlns:a16="http://schemas.microsoft.com/office/drawing/2014/main" id="{AF344FF5-863D-ADB3-EDA9-B032574AD30E}"/>
              </a:ext>
            </a:extLst>
          </p:cNvPr>
          <p:cNvSpPr/>
          <p:nvPr/>
        </p:nvSpPr>
        <p:spPr>
          <a:xfrm rot="16200000">
            <a:off x="2883278" y="3094137"/>
            <a:ext cx="321852" cy="398742"/>
          </a:xfrm>
          <a:prstGeom prst="rightArrow">
            <a:avLst/>
          </a:prstGeom>
          <a:solidFill>
            <a:srgbClr val="9CFC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41" name="Oval 40">
            <a:extLst>
              <a:ext uri="{FF2B5EF4-FFF2-40B4-BE49-F238E27FC236}">
                <a16:creationId xmlns:a16="http://schemas.microsoft.com/office/drawing/2014/main" id="{EA36B822-E942-CDE7-BCA8-223E9D4B3909}"/>
              </a:ext>
            </a:extLst>
          </p:cNvPr>
          <p:cNvSpPr/>
          <p:nvPr/>
        </p:nvSpPr>
        <p:spPr>
          <a:xfrm>
            <a:off x="95975" y="640574"/>
            <a:ext cx="1532799" cy="762641"/>
          </a:xfrm>
          <a:prstGeom prst="ellipse">
            <a:avLst/>
          </a:prstGeom>
          <a:solidFill>
            <a:srgbClr val="F7C9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Enter</a:t>
            </a:r>
          </a:p>
        </p:txBody>
      </p:sp>
      <p:sp>
        <p:nvSpPr>
          <p:cNvPr id="42" name="Arrow: Right 37">
            <a:extLst>
              <a:ext uri="{FF2B5EF4-FFF2-40B4-BE49-F238E27FC236}">
                <a16:creationId xmlns:a16="http://schemas.microsoft.com/office/drawing/2014/main" id="{73593966-F778-B692-4462-F028DDC93332}"/>
              </a:ext>
            </a:extLst>
          </p:cNvPr>
          <p:cNvSpPr/>
          <p:nvPr/>
        </p:nvSpPr>
        <p:spPr>
          <a:xfrm>
            <a:off x="1702446" y="796115"/>
            <a:ext cx="3006090" cy="349690"/>
          </a:xfrm>
          <a:prstGeom prst="rightArrow">
            <a:avLst/>
          </a:prstGeom>
          <a:solidFill>
            <a:srgbClr val="F7C9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43" name="Arrow: Right 38">
            <a:extLst>
              <a:ext uri="{FF2B5EF4-FFF2-40B4-BE49-F238E27FC236}">
                <a16:creationId xmlns:a16="http://schemas.microsoft.com/office/drawing/2014/main" id="{C32CC631-F916-C957-CC11-A71952AC16A6}"/>
              </a:ext>
            </a:extLst>
          </p:cNvPr>
          <p:cNvSpPr/>
          <p:nvPr/>
        </p:nvSpPr>
        <p:spPr>
          <a:xfrm rot="2596108">
            <a:off x="1267957" y="1475606"/>
            <a:ext cx="824098" cy="305303"/>
          </a:xfrm>
          <a:prstGeom prst="rightArrow">
            <a:avLst/>
          </a:prstGeom>
          <a:solidFill>
            <a:srgbClr val="F7C9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44" name="Picture 22" descr="A screenshot of a game&#10;&#10;Description automatically generated">
            <a:extLst>
              <a:ext uri="{FF2B5EF4-FFF2-40B4-BE49-F238E27FC236}">
                <a16:creationId xmlns:a16="http://schemas.microsoft.com/office/drawing/2014/main" id="{F33B566D-6B9F-ED0E-1E7E-BF71E6CBFCC1}"/>
              </a:ext>
            </a:extLst>
          </p:cNvPr>
          <p:cNvPicPr>
            <a:picLocks noChangeAspect="1"/>
          </p:cNvPicPr>
          <p:nvPr/>
        </p:nvPicPr>
        <p:blipFill rotWithShape="1">
          <a:blip r:embed="rId3"/>
          <a:srcRect r="81887" b="47597"/>
          <a:stretch/>
        </p:blipFill>
        <p:spPr>
          <a:xfrm>
            <a:off x="773288" y="389276"/>
            <a:ext cx="1766280" cy="3243299"/>
          </a:xfrm>
          <a:prstGeom prst="rect">
            <a:avLst/>
          </a:prstGeom>
        </p:spPr>
      </p:pic>
      <p:sp>
        <p:nvSpPr>
          <p:cNvPr id="45" name="AutoShape 4">
            <a:extLst>
              <a:ext uri="{FF2B5EF4-FFF2-40B4-BE49-F238E27FC236}">
                <a16:creationId xmlns:a16="http://schemas.microsoft.com/office/drawing/2014/main" id="{95050202-1375-1D2D-19BB-A9ABA349BA30}"/>
              </a:ext>
            </a:extLst>
          </p:cNvPr>
          <p:cNvSpPr/>
          <p:nvPr/>
        </p:nvSpPr>
        <p:spPr>
          <a:xfrm rot="23839" flipV="1">
            <a:off x="1961547" y="453966"/>
            <a:ext cx="8268904" cy="70822"/>
          </a:xfrm>
          <a:prstGeom prst="line">
            <a:avLst/>
          </a:prstGeom>
          <a:ln w="47625" cap="rnd">
            <a:solidFill>
              <a:srgbClr val="A5300F"/>
            </a:solidFill>
            <a:prstDash val="solid"/>
            <a:headEnd type="none" w="sm" len="sm"/>
            <a:tailEnd type="none" w="sm" len="sm"/>
          </a:ln>
        </p:spPr>
        <p:txBody>
          <a:bodyPr/>
          <a:lstStyle/>
          <a:p>
            <a:endParaRPr lang="en-US"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B508CA42-99CC-3F2E-F1CD-984AE0BDB16A}"/>
              </a:ext>
            </a:extLst>
          </p:cNvPr>
          <p:cNvSpPr txBox="1"/>
          <p:nvPr/>
        </p:nvSpPr>
        <p:spPr>
          <a:xfrm>
            <a:off x="4825550" y="970960"/>
            <a:ext cx="1815178" cy="584775"/>
          </a:xfrm>
          <a:prstGeom prst="rect">
            <a:avLst/>
          </a:prstGeom>
          <a:noFill/>
        </p:spPr>
        <p:txBody>
          <a:bodyPr wrap="square" rtlCol="0">
            <a:spAutoFit/>
          </a:bodyPr>
          <a:lstStyle/>
          <a:p>
            <a:pPr algn="ctr"/>
            <a:r>
              <a:rPr lang="en-US" sz="1600" b="1" u="sng" dirty="0">
                <a:latin typeface="Calibri" panose="020F0502020204030204" pitchFamily="34" charset="0"/>
                <a:cs typeface="Calibri" panose="020F0502020204030204" pitchFamily="34" charset="0"/>
              </a:rPr>
              <a:t>Contemplation:</a:t>
            </a:r>
          </a:p>
          <a:p>
            <a:pPr algn="ctr"/>
            <a:r>
              <a:rPr lang="en-US" sz="1600" dirty="0">
                <a:latin typeface="Calibri" panose="020F0502020204030204" pitchFamily="34" charset="0"/>
                <a:cs typeface="Calibri" panose="020F0502020204030204" pitchFamily="34" charset="0"/>
              </a:rPr>
              <a:t>Ambivalence</a:t>
            </a:r>
          </a:p>
        </p:txBody>
      </p:sp>
      <p:pic>
        <p:nvPicPr>
          <p:cNvPr id="5" name="Picture 22" descr="A screenshot of a game&#10;&#10;Description automatically generated">
            <a:extLst>
              <a:ext uri="{FF2B5EF4-FFF2-40B4-BE49-F238E27FC236}">
                <a16:creationId xmlns:a16="http://schemas.microsoft.com/office/drawing/2014/main" id="{0BBF3C85-FC48-CE3B-9CBC-623142F42015}"/>
              </a:ext>
            </a:extLst>
          </p:cNvPr>
          <p:cNvPicPr>
            <a:picLocks noChangeAspect="1"/>
          </p:cNvPicPr>
          <p:nvPr/>
        </p:nvPicPr>
        <p:blipFill rotWithShape="1">
          <a:blip r:embed="rId3"/>
          <a:srcRect l="57524" r="29409" b="83054"/>
          <a:stretch>
            <a:fillRect/>
          </a:stretch>
        </p:blipFill>
        <p:spPr>
          <a:xfrm>
            <a:off x="6245280" y="450485"/>
            <a:ext cx="1183935" cy="974449"/>
          </a:xfrm>
          <a:prstGeom prst="rect">
            <a:avLst/>
          </a:prstGeom>
        </p:spPr>
      </p:pic>
      <p:sp>
        <p:nvSpPr>
          <p:cNvPr id="6" name="TextBox 5">
            <a:extLst>
              <a:ext uri="{FF2B5EF4-FFF2-40B4-BE49-F238E27FC236}">
                <a16:creationId xmlns:a16="http://schemas.microsoft.com/office/drawing/2014/main" id="{5664293C-D8FE-6D19-3A8A-E0162E62A82C}"/>
              </a:ext>
            </a:extLst>
          </p:cNvPr>
          <p:cNvSpPr txBox="1"/>
          <p:nvPr/>
        </p:nvSpPr>
        <p:spPr>
          <a:xfrm>
            <a:off x="7476209" y="1743753"/>
            <a:ext cx="2204636" cy="1754326"/>
          </a:xfrm>
          <a:prstGeom prst="rect">
            <a:avLst/>
          </a:prstGeom>
          <a:noFill/>
        </p:spPr>
        <p:txBody>
          <a:bodyPr wrap="square" rtlCol="0">
            <a:spAutoFit/>
          </a:bodyPr>
          <a:lstStyle/>
          <a:p>
            <a:pPr algn="ctr"/>
            <a:r>
              <a:rPr lang="en-US" sz="1600" b="1" u="sng" dirty="0">
                <a:latin typeface="Calibri" panose="020F0502020204030204" pitchFamily="34" charset="0"/>
                <a:cs typeface="Calibri" panose="020F0502020204030204" pitchFamily="34" charset="0"/>
              </a:rPr>
              <a:t>Preparation</a:t>
            </a:r>
          </a:p>
          <a:p>
            <a:pPr algn="ctr"/>
            <a:r>
              <a:rPr lang="en-US" sz="1600" dirty="0">
                <a:latin typeface="Calibri" panose="020F0502020204030204" pitchFamily="34" charset="0"/>
                <a:cs typeface="Calibri" panose="020F0502020204030204" pitchFamily="34" charset="0"/>
              </a:rPr>
              <a:t>Monitoring</a:t>
            </a:r>
          </a:p>
          <a:p>
            <a:pPr algn="ctr"/>
            <a:r>
              <a:rPr lang="en-US" sz="1600" dirty="0">
                <a:latin typeface="Calibri" panose="020F0502020204030204" pitchFamily="34" charset="0"/>
                <a:cs typeface="Calibri" panose="020F0502020204030204" pitchFamily="34" charset="0"/>
              </a:rPr>
              <a:t>Planning</a:t>
            </a:r>
          </a:p>
          <a:p>
            <a:pPr algn="ctr"/>
            <a:r>
              <a:rPr lang="en-US" sz="1600" dirty="0">
                <a:latin typeface="Calibri" panose="020F0502020204030204" pitchFamily="34" charset="0"/>
                <a:cs typeface="Calibri" panose="020F0502020204030204" pitchFamily="34" charset="0"/>
              </a:rPr>
              <a:t>Increasing confidence Identify resources</a:t>
            </a:r>
          </a:p>
          <a:p>
            <a:pPr algn="ctr"/>
            <a:endParaRPr lang="en-US" sz="1400" dirty="0">
              <a:latin typeface="Calibri" panose="020F0502020204030204" pitchFamily="34" charset="0"/>
              <a:cs typeface="Calibri" panose="020F0502020204030204" pitchFamily="34" charset="0"/>
            </a:endParaRPr>
          </a:p>
          <a:p>
            <a:pPr algn="ctr"/>
            <a:endParaRPr lang="en-US" sz="1400" dirty="0">
              <a:latin typeface="Calibri" panose="020F0502020204030204" pitchFamily="34" charset="0"/>
              <a:cs typeface="Calibri" panose="020F0502020204030204" pitchFamily="34" charset="0"/>
            </a:endParaRPr>
          </a:p>
        </p:txBody>
      </p:sp>
      <p:pic>
        <p:nvPicPr>
          <p:cNvPr id="7" name="Picture 22" descr="A screenshot of a game&#10;&#10;Description automatically generated">
            <a:extLst>
              <a:ext uri="{FF2B5EF4-FFF2-40B4-BE49-F238E27FC236}">
                <a16:creationId xmlns:a16="http://schemas.microsoft.com/office/drawing/2014/main" id="{61CA3EF8-9804-AB59-64F0-5A46F52DB392}"/>
              </a:ext>
            </a:extLst>
          </p:cNvPr>
          <p:cNvPicPr>
            <a:picLocks noChangeAspect="1"/>
          </p:cNvPicPr>
          <p:nvPr/>
        </p:nvPicPr>
        <p:blipFill rotWithShape="1">
          <a:blip r:embed="rId3"/>
          <a:srcRect l="90387" t="22574" r="-95" b="60927"/>
          <a:stretch>
            <a:fillRect/>
          </a:stretch>
        </p:blipFill>
        <p:spPr>
          <a:xfrm>
            <a:off x="9438668" y="1796900"/>
            <a:ext cx="946645" cy="1021160"/>
          </a:xfrm>
          <a:prstGeom prst="rect">
            <a:avLst/>
          </a:prstGeom>
        </p:spPr>
      </p:pic>
      <p:sp>
        <p:nvSpPr>
          <p:cNvPr id="10" name="TextBox 9">
            <a:extLst>
              <a:ext uri="{FF2B5EF4-FFF2-40B4-BE49-F238E27FC236}">
                <a16:creationId xmlns:a16="http://schemas.microsoft.com/office/drawing/2014/main" id="{20820CE6-B0C9-3AB6-B49C-8DB3021DB2DC}"/>
              </a:ext>
            </a:extLst>
          </p:cNvPr>
          <p:cNvSpPr txBox="1"/>
          <p:nvPr/>
        </p:nvSpPr>
        <p:spPr>
          <a:xfrm>
            <a:off x="7781915" y="3905802"/>
            <a:ext cx="2095652" cy="1169551"/>
          </a:xfrm>
          <a:prstGeom prst="rect">
            <a:avLst/>
          </a:prstGeom>
          <a:noFill/>
        </p:spPr>
        <p:txBody>
          <a:bodyPr wrap="square" rtlCol="0">
            <a:spAutoFit/>
          </a:bodyPr>
          <a:lstStyle/>
          <a:p>
            <a:pPr algn="ctr"/>
            <a:r>
              <a:rPr lang="en-US" sz="1400" b="1" u="sng" dirty="0">
                <a:latin typeface="Calibri" panose="020F0502020204030204" pitchFamily="34" charset="0"/>
                <a:cs typeface="Calibri" panose="020F0502020204030204" pitchFamily="34" charset="0"/>
              </a:rPr>
              <a:t>Action</a:t>
            </a:r>
          </a:p>
          <a:p>
            <a:pPr algn="ctr"/>
            <a:r>
              <a:rPr lang="en-US" sz="1400" dirty="0">
                <a:latin typeface="Calibri" panose="020F0502020204030204" pitchFamily="34" charset="0"/>
                <a:cs typeface="Calibri" panose="020F0502020204030204" pitchFamily="34" charset="0"/>
              </a:rPr>
              <a:t>Putting the plan into action. Taking steps towards achieving change.</a:t>
            </a:r>
          </a:p>
        </p:txBody>
      </p:sp>
      <p:pic>
        <p:nvPicPr>
          <p:cNvPr id="11" name="Picture 22" descr="A screenshot of a game&#10;&#10;Description automatically generated">
            <a:extLst>
              <a:ext uri="{FF2B5EF4-FFF2-40B4-BE49-F238E27FC236}">
                <a16:creationId xmlns:a16="http://schemas.microsoft.com/office/drawing/2014/main" id="{4E8257AB-DD23-706A-7420-9CCA8E917C96}"/>
              </a:ext>
            </a:extLst>
          </p:cNvPr>
          <p:cNvPicPr>
            <a:picLocks noChangeAspect="1"/>
          </p:cNvPicPr>
          <p:nvPr/>
        </p:nvPicPr>
        <p:blipFill rotWithShape="1">
          <a:blip r:embed="rId3"/>
          <a:srcRect l="64919" t="48649" r="-95"/>
          <a:stretch/>
        </p:blipFill>
        <p:spPr>
          <a:xfrm>
            <a:off x="6955579" y="3417208"/>
            <a:ext cx="3430312" cy="3178244"/>
          </a:xfrm>
          <a:prstGeom prst="rect">
            <a:avLst/>
          </a:prstGeom>
        </p:spPr>
      </p:pic>
    </p:spTree>
    <p:extLst>
      <p:ext uri="{BB962C8B-B14F-4D97-AF65-F5344CB8AC3E}">
        <p14:creationId xmlns:p14="http://schemas.microsoft.com/office/powerpoint/2010/main" val="393525717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1E3C6-DBB1-ADB9-97C0-421403108584}"/>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43E6EF5B-5D3C-E775-0E2F-8036099D72BF}"/>
              </a:ext>
            </a:extLst>
          </p:cNvPr>
          <p:cNvSpPr>
            <a:spLocks noGrp="1"/>
          </p:cNvSpPr>
          <p:nvPr>
            <p:ph type="ftr" sz="quarter" idx="12"/>
          </p:nvPr>
        </p:nvSpPr>
        <p:spPr/>
        <p:txBody>
          <a:bodyPr/>
          <a:lstStyle/>
          <a:p>
            <a:r>
              <a:rPr lang="en-US">
                <a:latin typeface="Calibri" panose="020F0502020204030204" pitchFamily="34" charset="0"/>
                <a:cs typeface="Calibri" panose="020F0502020204030204" pitchFamily="34" charset="0"/>
              </a:rPr>
              <a:t>Session 3: Motivation and Making Change</a:t>
            </a:r>
            <a:endParaRPr lang="en-US" dirty="0">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B394B86E-6E8F-7309-C5AB-F7B4DCB9CAC0}"/>
              </a:ext>
            </a:extLst>
          </p:cNvPr>
          <p:cNvSpPr>
            <a:spLocks noGrp="1"/>
          </p:cNvSpPr>
          <p:nvPr>
            <p:ph type="sldNum" sz="quarter" idx="13"/>
          </p:nvPr>
        </p:nvSpPr>
        <p:spPr/>
        <p:txBody>
          <a:bodyPr/>
          <a:lstStyle/>
          <a:p>
            <a:fld id="{7BCC8D0D-EAEC-449D-9161-023DFF90F2E2}" type="slidenum">
              <a:rPr lang="en-US" smtClean="0">
                <a:latin typeface="Calibri" panose="020F0502020204030204" pitchFamily="34" charset="0"/>
                <a:cs typeface="Calibri" panose="020F0502020204030204" pitchFamily="34" charset="0"/>
              </a:rPr>
              <a:pPr/>
              <a:t>17</a:t>
            </a:fld>
            <a:endParaRPr lang="en-US" dirty="0">
              <a:latin typeface="Calibri" panose="020F0502020204030204" pitchFamily="34" charset="0"/>
              <a:cs typeface="Calibri" panose="020F0502020204030204" pitchFamily="34" charset="0"/>
            </a:endParaRPr>
          </a:p>
        </p:txBody>
      </p:sp>
      <p:sp>
        <p:nvSpPr>
          <p:cNvPr id="4" name="AutoShape 4">
            <a:extLst>
              <a:ext uri="{FF2B5EF4-FFF2-40B4-BE49-F238E27FC236}">
                <a16:creationId xmlns:a16="http://schemas.microsoft.com/office/drawing/2014/main" id="{2B08E553-85CA-F8CC-E0F0-A09DBD65DE3E}"/>
              </a:ext>
            </a:extLst>
          </p:cNvPr>
          <p:cNvSpPr/>
          <p:nvPr/>
        </p:nvSpPr>
        <p:spPr>
          <a:xfrm rot="23839" flipV="1">
            <a:off x="1835273" y="796151"/>
            <a:ext cx="8268904" cy="70822"/>
          </a:xfrm>
          <a:prstGeom prst="line">
            <a:avLst/>
          </a:prstGeom>
          <a:ln w="47625" cap="rnd">
            <a:solidFill>
              <a:srgbClr val="A5300F"/>
            </a:solidFill>
            <a:prstDash val="solid"/>
            <a:headEnd type="none" w="sm" len="sm"/>
            <a:tailEnd type="none" w="sm" len="sm"/>
          </a:ln>
        </p:spPr>
        <p:txBody>
          <a:bodyPr/>
          <a:lstStyle/>
          <a:p>
            <a:endParaRPr lang="en-US">
              <a:latin typeface="Calibri" panose="020F0502020204030204" pitchFamily="34" charset="0"/>
              <a:cs typeface="Calibri" panose="020F0502020204030204" pitchFamily="34" charset="0"/>
            </a:endParaRPr>
          </a:p>
        </p:txBody>
      </p:sp>
      <p:sp>
        <p:nvSpPr>
          <p:cNvPr id="17" name="Title 1">
            <a:extLst>
              <a:ext uri="{FF2B5EF4-FFF2-40B4-BE49-F238E27FC236}">
                <a16:creationId xmlns:a16="http://schemas.microsoft.com/office/drawing/2014/main" id="{94CB48B4-8A89-BA20-FFBB-981C6A0663A7}"/>
              </a:ext>
            </a:extLst>
          </p:cNvPr>
          <p:cNvSpPr txBox="1">
            <a:spLocks/>
          </p:cNvSpPr>
          <p:nvPr/>
        </p:nvSpPr>
        <p:spPr>
          <a:xfrm>
            <a:off x="2087676" y="137975"/>
            <a:ext cx="8288713" cy="1400530"/>
          </a:xfrm>
          <a:prstGeom prst="rect">
            <a:avLst/>
          </a:prstGeom>
        </p:spPr>
        <p:txBody>
          <a:bodyPr/>
          <a:lstStyle>
            <a:lvl1pPr algn="l" defTabSz="1219140" rtl="0" eaLnBrk="1" latinLnBrk="0" hangingPunct="1">
              <a:lnSpc>
                <a:spcPct val="85000"/>
              </a:lnSpc>
              <a:spcBef>
                <a:spcPct val="0"/>
              </a:spcBef>
              <a:buNone/>
              <a:defRPr lang="en-US" sz="4800" b="0" i="0" kern="1200" cap="none" spc="0" baseline="0" dirty="0" smtClean="0">
                <a:solidFill>
                  <a:schemeClr val="tx1"/>
                </a:solidFill>
                <a:latin typeface="Garamond" panose="02020404030301010803" pitchFamily="18" charset="0"/>
                <a:ea typeface="Helvetica Neue" panose="02000503000000020004" pitchFamily="2" charset="0"/>
                <a:cs typeface="Arial" panose="020B0604020202020204" pitchFamily="34" charset="0"/>
              </a:defRPr>
            </a:lvl1pPr>
          </a:lstStyle>
          <a:p>
            <a:r>
              <a:rPr lang="en-US" b="1" dirty="0">
                <a:latin typeface="Calibri" panose="020F0502020204030204" pitchFamily="34" charset="0"/>
                <a:cs typeface="Calibri" panose="020F0502020204030204" pitchFamily="34" charset="0"/>
              </a:rPr>
              <a:t>ABC Model for Positive Habits</a:t>
            </a:r>
            <a:br>
              <a:rPr lang="en-US" b="1" dirty="0">
                <a:latin typeface="Calibri" panose="020F0502020204030204" pitchFamily="34" charset="0"/>
                <a:cs typeface="Calibri" panose="020F0502020204030204" pitchFamily="34" charset="0"/>
              </a:rPr>
            </a:br>
            <a:endParaRPr lang="en-US" b="1" dirty="0">
              <a:latin typeface="Calibri" panose="020F0502020204030204" pitchFamily="34" charset="0"/>
              <a:cs typeface="Calibri" panose="020F0502020204030204" pitchFamily="34" charset="0"/>
            </a:endParaRPr>
          </a:p>
        </p:txBody>
      </p:sp>
      <p:graphicFrame>
        <p:nvGraphicFramePr>
          <p:cNvPr id="18" name="Content Placeholder 3">
            <a:extLst>
              <a:ext uri="{FF2B5EF4-FFF2-40B4-BE49-F238E27FC236}">
                <a16:creationId xmlns:a16="http://schemas.microsoft.com/office/drawing/2014/main" id="{B1EB2EE0-0D14-A6C2-7A99-FA0B9B93980E}"/>
              </a:ext>
            </a:extLst>
          </p:cNvPr>
          <p:cNvGraphicFramePr>
            <a:graphicFrameLocks/>
          </p:cNvGraphicFramePr>
          <p:nvPr>
            <p:extLst>
              <p:ext uri="{D42A27DB-BD31-4B8C-83A1-F6EECF244321}">
                <p14:modId xmlns:p14="http://schemas.microsoft.com/office/powerpoint/2010/main" val="3671860858"/>
              </p:ext>
            </p:extLst>
          </p:nvPr>
        </p:nvGraphicFramePr>
        <p:xfrm>
          <a:off x="776739" y="999835"/>
          <a:ext cx="8948737" cy="34076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Rectangle: Rounded Corners 6">
            <a:extLst>
              <a:ext uri="{FF2B5EF4-FFF2-40B4-BE49-F238E27FC236}">
                <a16:creationId xmlns:a16="http://schemas.microsoft.com/office/drawing/2014/main" id="{64E8A488-BF30-BE46-DA74-0F9159FC71BE}"/>
              </a:ext>
            </a:extLst>
          </p:cNvPr>
          <p:cNvSpPr/>
          <p:nvPr/>
        </p:nvSpPr>
        <p:spPr>
          <a:xfrm>
            <a:off x="4193175" y="4263776"/>
            <a:ext cx="2285999" cy="118872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anose="020F0502020204030204" pitchFamily="34" charset="0"/>
                <a:cs typeface="Calibri" panose="020F0502020204030204" pitchFamily="34" charset="0"/>
              </a:rPr>
              <a:t>Feedback</a:t>
            </a:r>
          </a:p>
        </p:txBody>
      </p:sp>
      <p:sp>
        <p:nvSpPr>
          <p:cNvPr id="20" name="Arrow: Bent-Up 7">
            <a:extLst>
              <a:ext uri="{FF2B5EF4-FFF2-40B4-BE49-F238E27FC236}">
                <a16:creationId xmlns:a16="http://schemas.microsoft.com/office/drawing/2014/main" id="{ECB90875-D8CD-2620-D9BB-62B003A75892}"/>
              </a:ext>
            </a:extLst>
          </p:cNvPr>
          <p:cNvSpPr/>
          <p:nvPr/>
        </p:nvSpPr>
        <p:spPr>
          <a:xfrm rot="16200000" flipH="1">
            <a:off x="7034347" y="3583987"/>
            <a:ext cx="1012374" cy="2100073"/>
          </a:xfrm>
          <a:prstGeom prst="bentUpArrow">
            <a:avLst>
              <a:gd name="adj1" fmla="val 25000"/>
              <a:gd name="adj2" fmla="val 22419"/>
              <a:gd name="adj3" fmla="val 2500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1" name="Arrow: Up 9">
            <a:extLst>
              <a:ext uri="{FF2B5EF4-FFF2-40B4-BE49-F238E27FC236}">
                <a16:creationId xmlns:a16="http://schemas.microsoft.com/office/drawing/2014/main" id="{7B89D10A-79BD-C534-35F6-D3F5FC245DB6}"/>
              </a:ext>
            </a:extLst>
          </p:cNvPr>
          <p:cNvSpPr/>
          <p:nvPr/>
        </p:nvSpPr>
        <p:spPr>
          <a:xfrm>
            <a:off x="5016138" y="3558377"/>
            <a:ext cx="483325" cy="640080"/>
          </a:xfrm>
          <a:prstGeom prst="up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4A7810EC-FC58-1602-EC05-36AD87EE0932}"/>
              </a:ext>
            </a:extLst>
          </p:cNvPr>
          <p:cNvSpPr txBox="1"/>
          <p:nvPr/>
        </p:nvSpPr>
        <p:spPr>
          <a:xfrm>
            <a:off x="9746751" y="3107718"/>
            <a:ext cx="2666163" cy="2554545"/>
          </a:xfrm>
          <a:prstGeom prst="rect">
            <a:avLst/>
          </a:prstGeom>
          <a:noFill/>
        </p:spPr>
        <p:txBody>
          <a:bodyPr wrap="square" rtlCol="0">
            <a:spAutoFit/>
          </a:bodyPr>
          <a:lstStyle/>
          <a:p>
            <a:r>
              <a:rPr lang="en-US" sz="2000" b="1" i="1" u="sng" dirty="0">
                <a:latin typeface="Calibri" panose="020F0502020204030204" pitchFamily="34" charset="0"/>
                <a:cs typeface="Calibri" panose="020F0502020204030204" pitchFamily="34" charset="0"/>
              </a:rPr>
              <a:t>PAUSE</a:t>
            </a:r>
            <a:r>
              <a:rPr lang="en-US" sz="2000" b="1" i="1" dirty="0">
                <a:latin typeface="Calibri" panose="020F0502020204030204" pitchFamily="34" charset="0"/>
                <a:cs typeface="Calibri" panose="020F0502020204030204" pitchFamily="34" charset="0"/>
              </a:rPr>
              <a:t>  </a:t>
            </a:r>
          </a:p>
          <a:p>
            <a:r>
              <a:rPr lang="en-US" sz="2000" b="1" dirty="0">
                <a:latin typeface="Calibri" panose="020F0502020204030204" pitchFamily="34" charset="0"/>
                <a:cs typeface="Calibri" panose="020F0502020204030204" pitchFamily="34" charset="0"/>
              </a:rPr>
              <a:t> </a:t>
            </a:r>
          </a:p>
          <a:p>
            <a:r>
              <a:rPr lang="en-US" sz="2000" b="1" i="1" u="sng" dirty="0">
                <a:latin typeface="Calibri" panose="020F0502020204030204" pitchFamily="34" charset="0"/>
                <a:cs typeface="Calibri" panose="020F0502020204030204" pitchFamily="34" charset="0"/>
              </a:rPr>
              <a:t>NOTICE </a:t>
            </a:r>
          </a:p>
          <a:p>
            <a:r>
              <a:rPr lang="en-US" sz="2000" dirty="0">
                <a:latin typeface="Calibri" panose="020F0502020204030204" pitchFamily="34" charset="0"/>
                <a:cs typeface="Calibri" panose="020F0502020204030204" pitchFamily="34" charset="0"/>
              </a:rPr>
              <a:t>triggers </a:t>
            </a:r>
          </a:p>
          <a:p>
            <a:r>
              <a:rPr lang="en-US" sz="2000" dirty="0">
                <a:latin typeface="Calibri" panose="020F0502020204030204" pitchFamily="34" charset="0"/>
                <a:cs typeface="Calibri" panose="020F0502020204030204" pitchFamily="34" charset="0"/>
              </a:rPr>
              <a:t> </a:t>
            </a:r>
          </a:p>
          <a:p>
            <a:r>
              <a:rPr lang="en-US" sz="2000" b="1" i="1" u="sng" dirty="0">
                <a:latin typeface="Calibri" panose="020F0502020204030204" pitchFamily="34" charset="0"/>
                <a:cs typeface="Calibri" panose="020F0502020204030204" pitchFamily="34" charset="0"/>
              </a:rPr>
              <a:t>CHOOSE</a:t>
            </a:r>
          </a:p>
          <a:p>
            <a:r>
              <a:rPr lang="en-US" sz="2000" dirty="0">
                <a:latin typeface="Calibri" panose="020F0502020204030204" pitchFamily="34" charset="0"/>
                <a:cs typeface="Calibri" panose="020F0502020204030204" pitchFamily="34" charset="0"/>
              </a:rPr>
              <a:t>Alternative thought/behavior </a:t>
            </a:r>
          </a:p>
        </p:txBody>
      </p:sp>
      <p:sp>
        <p:nvSpPr>
          <p:cNvPr id="23" name="TextBox 22">
            <a:extLst>
              <a:ext uri="{FF2B5EF4-FFF2-40B4-BE49-F238E27FC236}">
                <a16:creationId xmlns:a16="http://schemas.microsoft.com/office/drawing/2014/main" id="{9F949E5C-2103-139A-D705-CC4EC1647F90}"/>
              </a:ext>
            </a:extLst>
          </p:cNvPr>
          <p:cNvSpPr txBox="1"/>
          <p:nvPr/>
        </p:nvSpPr>
        <p:spPr>
          <a:xfrm>
            <a:off x="2238426" y="5509067"/>
            <a:ext cx="5930536" cy="769441"/>
          </a:xfrm>
          <a:prstGeom prst="rect">
            <a:avLst/>
          </a:prstGeom>
          <a:noFill/>
        </p:spPr>
        <p:txBody>
          <a:bodyPr wrap="square" rtlCol="0">
            <a:spAutoFit/>
          </a:bodyPr>
          <a:lstStyle/>
          <a:p>
            <a:pPr algn="ctr"/>
            <a:r>
              <a:rPr lang="en-US" sz="2200" b="1" i="1" dirty="0">
                <a:latin typeface="Calibri" panose="020F0502020204030204" pitchFamily="34" charset="0"/>
                <a:cs typeface="Calibri" panose="020F0502020204030204" pitchFamily="34" charset="0"/>
              </a:rPr>
              <a:t>Repetitive habits create feedback loop to help maintain behaviors </a:t>
            </a:r>
          </a:p>
        </p:txBody>
      </p:sp>
      <p:pic>
        <p:nvPicPr>
          <p:cNvPr id="25" name="Picture 17" descr="A black background with a black rectangle and a black rectangle with arrows&#10;&#10;Description automatically generated">
            <a:extLst>
              <a:ext uri="{FF2B5EF4-FFF2-40B4-BE49-F238E27FC236}">
                <a16:creationId xmlns:a16="http://schemas.microsoft.com/office/drawing/2014/main" id="{F1BFC70D-C349-36B1-F370-A0A08ED360AB}"/>
              </a:ext>
            </a:extLst>
          </p:cNvPr>
          <p:cNvPicPr>
            <a:picLocks noChangeAspect="1"/>
          </p:cNvPicPr>
          <p:nvPr/>
        </p:nvPicPr>
        <p:blipFill rotWithShape="1">
          <a:blip r:embed="rId8"/>
          <a:srcRect t="2514" r="81685" b="279"/>
          <a:stretch/>
        </p:blipFill>
        <p:spPr>
          <a:xfrm>
            <a:off x="432886" y="2783102"/>
            <a:ext cx="1534450" cy="3264755"/>
          </a:xfrm>
          <a:prstGeom prst="rect">
            <a:avLst/>
          </a:prstGeom>
        </p:spPr>
      </p:pic>
      <p:pic>
        <p:nvPicPr>
          <p:cNvPr id="26" name="Picture 17" descr="A black background with a black rectangle and a black rectangle with arrows&#10;&#10;Description automatically generated">
            <a:extLst>
              <a:ext uri="{FF2B5EF4-FFF2-40B4-BE49-F238E27FC236}">
                <a16:creationId xmlns:a16="http://schemas.microsoft.com/office/drawing/2014/main" id="{7B580A32-25B5-821A-9617-6A7E1EA26E70}"/>
              </a:ext>
            </a:extLst>
          </p:cNvPr>
          <p:cNvPicPr>
            <a:picLocks noChangeAspect="1"/>
          </p:cNvPicPr>
          <p:nvPr/>
        </p:nvPicPr>
        <p:blipFill rotWithShape="1">
          <a:blip r:embed="rId8"/>
          <a:srcRect l="22486" t="-6163" r="28649" b="51990"/>
          <a:stretch/>
        </p:blipFill>
        <p:spPr>
          <a:xfrm>
            <a:off x="3416772" y="798140"/>
            <a:ext cx="3436790" cy="1480731"/>
          </a:xfrm>
          <a:prstGeom prst="rect">
            <a:avLst/>
          </a:prstGeom>
        </p:spPr>
      </p:pic>
      <p:pic>
        <p:nvPicPr>
          <p:cNvPr id="27" name="Picture 17" descr="A black background with a black rectangle and a black rectangle with arrows&#10;&#10;Description automatically generated">
            <a:extLst>
              <a:ext uri="{FF2B5EF4-FFF2-40B4-BE49-F238E27FC236}">
                <a16:creationId xmlns:a16="http://schemas.microsoft.com/office/drawing/2014/main" id="{A4BC1A2A-1016-BABB-B488-33AE39A28C5E}"/>
              </a:ext>
            </a:extLst>
          </p:cNvPr>
          <p:cNvPicPr>
            <a:picLocks noChangeAspect="1"/>
          </p:cNvPicPr>
          <p:nvPr/>
        </p:nvPicPr>
        <p:blipFill rotWithShape="1">
          <a:blip r:embed="rId8"/>
          <a:srcRect l="63320" t="11684" r="-12316" b="34364"/>
          <a:stretch/>
        </p:blipFill>
        <p:spPr>
          <a:xfrm>
            <a:off x="6445957" y="2783102"/>
            <a:ext cx="3446010" cy="1474690"/>
          </a:xfrm>
          <a:prstGeom prst="rect">
            <a:avLst/>
          </a:prstGeom>
        </p:spPr>
      </p:pic>
      <p:pic>
        <p:nvPicPr>
          <p:cNvPr id="28" name="Picture 17" descr="A black background with a black rectangle and a black rectangle with arrows&#10;&#10;Description automatically generated">
            <a:extLst>
              <a:ext uri="{FF2B5EF4-FFF2-40B4-BE49-F238E27FC236}">
                <a16:creationId xmlns:a16="http://schemas.microsoft.com/office/drawing/2014/main" id="{1572D788-BDDA-C2A9-E56A-3E30D019B6EE}"/>
              </a:ext>
            </a:extLst>
          </p:cNvPr>
          <p:cNvPicPr>
            <a:picLocks noChangeAspect="1"/>
          </p:cNvPicPr>
          <p:nvPr/>
        </p:nvPicPr>
        <p:blipFill rotWithShape="1">
          <a:blip r:embed="rId8"/>
          <a:srcRect l="-6158" t="59450" r="57162" b="-13402"/>
          <a:stretch/>
        </p:blipFill>
        <p:spPr>
          <a:xfrm>
            <a:off x="1318920" y="4391769"/>
            <a:ext cx="3446011" cy="1474691"/>
          </a:xfrm>
          <a:prstGeom prst="rect">
            <a:avLst/>
          </a:prstGeom>
        </p:spPr>
      </p:pic>
    </p:spTree>
    <p:extLst>
      <p:ext uri="{BB962C8B-B14F-4D97-AF65-F5344CB8AC3E}">
        <p14:creationId xmlns:p14="http://schemas.microsoft.com/office/powerpoint/2010/main" val="393739458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07ABF63-4F63-EE8B-EFDB-AC547C65B1A4}"/>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E466DFDE-55AA-FEA5-08F2-F17642C98126}"/>
              </a:ext>
            </a:extLst>
          </p:cNvPr>
          <p:cNvSpPr>
            <a:spLocks noGrp="1"/>
          </p:cNvSpPr>
          <p:nvPr>
            <p:ph type="ftr" sz="quarter" idx="12"/>
          </p:nvPr>
        </p:nvSpPr>
        <p:spPr/>
        <p:txBody>
          <a:bodyPr/>
          <a:lstStyle/>
          <a:p>
            <a:r>
              <a:rPr lang="en-US"/>
              <a:t>Session 3: Motivation and Making Change</a:t>
            </a:r>
            <a:endParaRPr lang="en-US" dirty="0"/>
          </a:p>
        </p:txBody>
      </p:sp>
      <p:sp>
        <p:nvSpPr>
          <p:cNvPr id="3" name="Slide Number Placeholder 2">
            <a:extLst>
              <a:ext uri="{FF2B5EF4-FFF2-40B4-BE49-F238E27FC236}">
                <a16:creationId xmlns:a16="http://schemas.microsoft.com/office/drawing/2014/main" id="{2414F185-8FE7-93D8-BAAC-1AF1BC4B2381}"/>
              </a:ext>
            </a:extLst>
          </p:cNvPr>
          <p:cNvSpPr>
            <a:spLocks noGrp="1"/>
          </p:cNvSpPr>
          <p:nvPr>
            <p:ph type="sldNum" sz="quarter" idx="13"/>
          </p:nvPr>
        </p:nvSpPr>
        <p:spPr/>
        <p:txBody>
          <a:bodyPr/>
          <a:lstStyle/>
          <a:p>
            <a:fld id="{7BCC8D0D-EAEC-449D-9161-023DFF90F2E2}" type="slidenum">
              <a:rPr lang="en-US" smtClean="0"/>
              <a:pPr/>
              <a:t>18</a:t>
            </a:fld>
            <a:endParaRPr lang="en-US" dirty="0"/>
          </a:p>
        </p:txBody>
      </p:sp>
      <p:sp>
        <p:nvSpPr>
          <p:cNvPr id="4" name="AutoShape 4">
            <a:extLst>
              <a:ext uri="{FF2B5EF4-FFF2-40B4-BE49-F238E27FC236}">
                <a16:creationId xmlns:a16="http://schemas.microsoft.com/office/drawing/2014/main" id="{BE720623-6A1D-D677-E3C8-F6748A4AF903}"/>
              </a:ext>
            </a:extLst>
          </p:cNvPr>
          <p:cNvSpPr/>
          <p:nvPr/>
        </p:nvSpPr>
        <p:spPr>
          <a:xfrm rot="23839" flipV="1">
            <a:off x="1783422" y="978823"/>
            <a:ext cx="8268904" cy="70822"/>
          </a:xfrm>
          <a:prstGeom prst="line">
            <a:avLst/>
          </a:prstGeom>
          <a:ln w="47625" cap="rnd">
            <a:solidFill>
              <a:srgbClr val="A5300F"/>
            </a:solidFill>
            <a:prstDash val="solid"/>
            <a:headEnd type="none" w="sm" len="sm"/>
            <a:tailEnd type="none" w="sm" len="sm"/>
          </a:ln>
        </p:spPr>
        <p:txBody>
          <a:bodyPr/>
          <a:lstStyle/>
          <a:p>
            <a:endParaRPr lang="en-US" dirty="0">
              <a:latin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57A8F83D-3420-02F8-F5FE-3EF87D1FFE40}"/>
              </a:ext>
            </a:extLst>
          </p:cNvPr>
          <p:cNvSpPr txBox="1">
            <a:spLocks/>
          </p:cNvSpPr>
          <p:nvPr/>
        </p:nvSpPr>
        <p:spPr>
          <a:xfrm>
            <a:off x="1103600" y="249890"/>
            <a:ext cx="9529609" cy="1400530"/>
          </a:xfrm>
          <a:prstGeom prst="rect">
            <a:avLst/>
          </a:prstGeom>
        </p:spPr>
        <p:txBody>
          <a:bodyPr/>
          <a:lstStyle>
            <a:lvl1pPr algn="l" defTabSz="1219140" rtl="0" eaLnBrk="1" latinLnBrk="0" hangingPunct="1">
              <a:lnSpc>
                <a:spcPct val="85000"/>
              </a:lnSpc>
              <a:spcBef>
                <a:spcPct val="0"/>
              </a:spcBef>
              <a:buNone/>
              <a:defRPr lang="en-US" sz="4800" b="0" i="0" kern="1200" cap="none" spc="0" baseline="0" dirty="0" smtClean="0">
                <a:solidFill>
                  <a:schemeClr val="tx1"/>
                </a:solidFill>
                <a:latin typeface="Garamond" panose="02020404030301010803" pitchFamily="18" charset="0"/>
                <a:ea typeface="Helvetica Neue" panose="02000503000000020004" pitchFamily="2" charset="0"/>
                <a:cs typeface="Arial" panose="020B0604020202020204" pitchFamily="34" charset="0"/>
              </a:defRPr>
            </a:lvl1pPr>
          </a:lstStyle>
          <a:p>
            <a:r>
              <a:rPr lang="en-US" dirty="0">
                <a:latin typeface="Calibri" panose="020F0502020204030204" pitchFamily="34" charset="0"/>
                <a:cs typeface="Calibri" panose="020F0502020204030204" pitchFamily="34" charset="0"/>
              </a:rPr>
              <a:t>Are there habits you want to change? </a:t>
            </a:r>
          </a:p>
        </p:txBody>
      </p:sp>
      <p:sp>
        <p:nvSpPr>
          <p:cNvPr id="6" name="Content Placeholder 2">
            <a:extLst>
              <a:ext uri="{FF2B5EF4-FFF2-40B4-BE49-F238E27FC236}">
                <a16:creationId xmlns:a16="http://schemas.microsoft.com/office/drawing/2014/main" id="{04A72790-00B8-6609-4496-ED4F0414A28F}"/>
              </a:ext>
            </a:extLst>
          </p:cNvPr>
          <p:cNvSpPr txBox="1">
            <a:spLocks/>
          </p:cNvSpPr>
          <p:nvPr/>
        </p:nvSpPr>
        <p:spPr>
          <a:xfrm>
            <a:off x="1103599" y="1282468"/>
            <a:ext cx="9529609" cy="4615557"/>
          </a:xfrm>
          <a:prstGeom prst="rect">
            <a:avLst/>
          </a:prstGeom>
        </p:spPr>
        <p:txBody>
          <a:bodyPr>
            <a:normAutofit/>
          </a:bodyPr>
          <a:lstStyle>
            <a:lvl1pPr marL="311135" indent="-311135" algn="l" defTabSz="853397" rtl="0" eaLnBrk="1" latinLnBrk="0" hangingPunct="1">
              <a:lnSpc>
                <a:spcPct val="100000"/>
              </a:lnSpc>
              <a:spcBef>
                <a:spcPts val="0"/>
              </a:spcBef>
              <a:spcAft>
                <a:spcPts val="800"/>
              </a:spcAft>
              <a:buClr>
                <a:schemeClr val="accent1"/>
              </a:buClr>
              <a:buSzPct val="80000"/>
              <a:buFont typeface="Wingdings" charset="2"/>
              <a:buChar char="§"/>
              <a:tabLst/>
              <a:defRPr lang="en-US" sz="2933" b="0" i="0" kern="1200" dirty="0" smtClean="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marL="696349" indent="-302668" algn="l" defTabSz="853397" rtl="0" eaLnBrk="1" latinLnBrk="0" hangingPunct="1">
              <a:lnSpc>
                <a:spcPct val="100000"/>
              </a:lnSpc>
              <a:spcBef>
                <a:spcPts val="0"/>
              </a:spcBef>
              <a:spcAft>
                <a:spcPts val="800"/>
              </a:spcAft>
              <a:buClr>
                <a:schemeClr val="tx1"/>
              </a:buClr>
              <a:buSzPct val="100000"/>
              <a:buFont typeface=".AppleSystemUIFont" charset="0"/>
              <a:buChar char="-"/>
              <a:tabLst/>
              <a:defRPr lang="en-US" sz="2667" b="0" i="0" kern="1200" dirty="0" smtClean="0">
                <a:solidFill>
                  <a:schemeClr val="tx1"/>
                </a:solidFill>
                <a:latin typeface="Arial" panose="020B0604020202020204" pitchFamily="34" charset="0"/>
                <a:ea typeface="Helvetica Neue" panose="02000503000000020004" pitchFamily="2" charset="0"/>
                <a:cs typeface="Arial" panose="020B0604020202020204" pitchFamily="34" charset="0"/>
              </a:defRPr>
            </a:lvl2pPr>
            <a:lvl3pPr marL="994783" indent="-222240" algn="l" defTabSz="853397" rtl="0" eaLnBrk="1" latinLnBrk="0" hangingPunct="1">
              <a:lnSpc>
                <a:spcPct val="100000"/>
              </a:lnSpc>
              <a:spcBef>
                <a:spcPts val="0"/>
              </a:spcBef>
              <a:spcAft>
                <a:spcPts val="800"/>
              </a:spcAft>
              <a:buClr>
                <a:schemeClr val="accent1"/>
              </a:buClr>
              <a:buSzPct val="80000"/>
              <a:buFont typeface="Wingdings" charset="2"/>
              <a:buChar char="§"/>
              <a:tabLst/>
              <a:defRPr lang="en-US" sz="2400" b="0" i="0" kern="1200" dirty="0" smtClean="0">
                <a:solidFill>
                  <a:schemeClr val="tx1"/>
                </a:solidFill>
                <a:latin typeface="Arial" panose="020B0604020202020204" pitchFamily="34" charset="0"/>
                <a:ea typeface="Helvetica Neue" panose="02000503000000020004" pitchFamily="2" charset="0"/>
                <a:cs typeface="Arial" panose="020B0604020202020204" pitchFamily="34" charset="0"/>
              </a:defRPr>
            </a:lvl3pPr>
            <a:lvl4pPr marL="1305918" indent="-230706" algn="l" defTabSz="853397" rtl="0" eaLnBrk="1" latinLnBrk="0" hangingPunct="1">
              <a:lnSpc>
                <a:spcPct val="100000"/>
              </a:lnSpc>
              <a:spcBef>
                <a:spcPts val="0"/>
              </a:spcBef>
              <a:spcAft>
                <a:spcPts val="800"/>
              </a:spcAft>
              <a:buClr>
                <a:schemeClr val="tx1"/>
              </a:buClr>
              <a:buSzPct val="100000"/>
              <a:buFont typeface=".AppleSystemUIFont" charset="0"/>
              <a:buChar char="-"/>
              <a:tabLst/>
              <a:defRPr lang="en-US" sz="2133" b="0" i="0" kern="1200" dirty="0" smtClean="0">
                <a:solidFill>
                  <a:schemeClr val="tx1"/>
                </a:solidFill>
                <a:latin typeface="Arial" panose="020B0604020202020204" pitchFamily="34" charset="0"/>
                <a:ea typeface="Helvetica Neue" panose="02000503000000020004" pitchFamily="2" charset="0"/>
                <a:cs typeface="Arial" panose="020B0604020202020204" pitchFamily="34" charset="0"/>
              </a:defRPr>
            </a:lvl4pPr>
            <a:lvl5pPr marL="1750396" indent="-302668" algn="l" defTabSz="853397" rtl="0" eaLnBrk="1" latinLnBrk="0" hangingPunct="1">
              <a:lnSpc>
                <a:spcPct val="100000"/>
              </a:lnSpc>
              <a:spcBef>
                <a:spcPts val="0"/>
              </a:spcBef>
              <a:spcAft>
                <a:spcPts val="1333"/>
              </a:spcAft>
              <a:buClr>
                <a:schemeClr val="accent1"/>
              </a:buClr>
              <a:buSzPct val="80000"/>
              <a:buFont typeface="Wingdings" charset="2"/>
              <a:buChar char="§"/>
              <a:defRPr lang="en-US" sz="1867" b="0" kern="1200" dirty="0">
                <a:solidFill>
                  <a:schemeClr val="tx1"/>
                </a:solidFill>
                <a:latin typeface="+mn-lt"/>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spcAft>
                <a:spcPts val="1875"/>
              </a:spcAft>
              <a:buClrTx/>
              <a:buFont typeface="Wingdings" charset="2"/>
              <a:buNone/>
            </a:pP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Visualization exercise to increase the likelihood of changing a habit: </a:t>
            </a:r>
          </a:p>
          <a:p>
            <a:pPr>
              <a:spcAft>
                <a:spcPts val="1875"/>
              </a:spcAft>
              <a:buClrTx/>
              <a:buFont typeface="Wingdings" panose="05000000000000000000" pitchFamily="2" charset="2"/>
              <a:buChar char="Ø"/>
            </a:pP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To start a new habit: think and write down feelings, thoughts or a series of events that you would do </a:t>
            </a:r>
            <a:r>
              <a:rPr lang="en-US" sz="2400"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before</a:t>
            </a: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and </a:t>
            </a:r>
            <a:r>
              <a:rPr lang="en-US" sz="2400"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after</a:t>
            </a: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 new habit that you want to adopt—this creates a positive feedback loop in your brain to make it easier for you to do the action.</a:t>
            </a:r>
          </a:p>
          <a:p>
            <a:pPr marL="342900" indent="-342900">
              <a:spcAft>
                <a:spcPts val="0"/>
              </a:spcAft>
              <a:buClrTx/>
              <a:buFont typeface="Wingdings 3" panose="05040102010807070707" pitchFamily="18" charset="2"/>
              <a:buChar char=""/>
              <a:tabLst>
                <a:tab pos="457200" algn="l"/>
              </a:tabLst>
            </a:pPr>
            <a:endParaRPr lang="en-US" sz="2400" dirty="0">
              <a:solidFill>
                <a:srgbClr val="F7F7F7"/>
              </a:solidFill>
              <a:latin typeface="Calibri" panose="020F0502020204030204" pitchFamily="34" charset="0"/>
              <a:ea typeface="Times New Roman" panose="02020603050405020304" pitchFamily="18" charset="0"/>
              <a:cs typeface="Calibri" panose="020F0502020204030204" pitchFamily="34" charset="0"/>
            </a:endParaRPr>
          </a:p>
          <a:p>
            <a:pPr>
              <a:spcAft>
                <a:spcPts val="0"/>
              </a:spcAft>
              <a:buClrTx/>
              <a:buFont typeface="Wingdings" panose="05000000000000000000" pitchFamily="2" charset="2"/>
              <a:buChar char="Ø"/>
              <a:tabLst>
                <a:tab pos="457200" algn="l"/>
              </a:tabLst>
            </a:pP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For breaking a habit: in addition to noticing the antecedents (triggers) you can bring conscious awareness to the period immediately after the unwanted behavior. Choose to do a positive behavior afterwards, to disrupt the pattern</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8703014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45CB3-3990-10D6-4730-FC81358B6EE4}"/>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985A1D05-C340-5C4B-0FD7-21B7D860874D}"/>
              </a:ext>
            </a:extLst>
          </p:cNvPr>
          <p:cNvSpPr>
            <a:spLocks noGrp="1"/>
          </p:cNvSpPr>
          <p:nvPr>
            <p:ph type="ftr" sz="quarter" idx="12"/>
          </p:nvPr>
        </p:nvSpPr>
        <p:spPr/>
        <p:txBody>
          <a:bodyPr/>
          <a:lstStyle/>
          <a:p>
            <a:r>
              <a:rPr lang="en-US"/>
              <a:t>Session 3: Motivation and Making Change</a:t>
            </a:r>
            <a:endParaRPr lang="en-US" dirty="0"/>
          </a:p>
        </p:txBody>
      </p:sp>
      <p:sp>
        <p:nvSpPr>
          <p:cNvPr id="3" name="Slide Number Placeholder 2">
            <a:extLst>
              <a:ext uri="{FF2B5EF4-FFF2-40B4-BE49-F238E27FC236}">
                <a16:creationId xmlns:a16="http://schemas.microsoft.com/office/drawing/2014/main" id="{02239142-9A6A-E913-FBB9-63FAE29573EB}"/>
              </a:ext>
            </a:extLst>
          </p:cNvPr>
          <p:cNvSpPr>
            <a:spLocks noGrp="1"/>
          </p:cNvSpPr>
          <p:nvPr>
            <p:ph type="sldNum" sz="quarter" idx="13"/>
          </p:nvPr>
        </p:nvSpPr>
        <p:spPr/>
        <p:txBody>
          <a:bodyPr/>
          <a:lstStyle/>
          <a:p>
            <a:fld id="{7BCC8D0D-EAEC-449D-9161-023DFF90F2E2}" type="slidenum">
              <a:rPr lang="en-US" smtClean="0"/>
              <a:pPr/>
              <a:t>19</a:t>
            </a:fld>
            <a:endParaRPr lang="en-US" dirty="0"/>
          </a:p>
        </p:txBody>
      </p:sp>
      <p:sp>
        <p:nvSpPr>
          <p:cNvPr id="25" name="Title 1">
            <a:extLst>
              <a:ext uri="{FF2B5EF4-FFF2-40B4-BE49-F238E27FC236}">
                <a16:creationId xmlns:a16="http://schemas.microsoft.com/office/drawing/2014/main" id="{42B75B13-F7BD-939E-0DBD-7B3C3DFE1EF4}"/>
              </a:ext>
            </a:extLst>
          </p:cNvPr>
          <p:cNvSpPr txBox="1">
            <a:spLocks/>
          </p:cNvSpPr>
          <p:nvPr/>
        </p:nvSpPr>
        <p:spPr>
          <a:xfrm>
            <a:off x="2539568" y="17022"/>
            <a:ext cx="7120129" cy="804270"/>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a:latin typeface="Calibri" panose="020F0502020204030204" pitchFamily="34" charset="0"/>
                <a:cs typeface="Calibri" panose="020F0502020204030204" pitchFamily="34" charset="0"/>
              </a:rPr>
              <a:t>Stages of Change Theory: Maintenance stage</a:t>
            </a:r>
          </a:p>
        </p:txBody>
      </p:sp>
      <p:sp>
        <p:nvSpPr>
          <p:cNvPr id="28" name="Oval 27">
            <a:extLst>
              <a:ext uri="{FF2B5EF4-FFF2-40B4-BE49-F238E27FC236}">
                <a16:creationId xmlns:a16="http://schemas.microsoft.com/office/drawing/2014/main" id="{002C8270-209C-3E87-83FE-99F36D713A5A}"/>
              </a:ext>
            </a:extLst>
          </p:cNvPr>
          <p:cNvSpPr/>
          <p:nvPr/>
        </p:nvSpPr>
        <p:spPr>
          <a:xfrm>
            <a:off x="4694537" y="572880"/>
            <a:ext cx="2077204" cy="1731548"/>
          </a:xfrm>
          <a:prstGeom prst="ellipse">
            <a:avLst/>
          </a:prstGeom>
          <a:solidFill>
            <a:srgbClr val="92BC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Calibri" panose="020F0502020204030204" pitchFamily="34" charset="0"/>
              <a:cs typeface="Calibri" panose="020F0502020204030204" pitchFamily="34" charset="0"/>
            </a:endParaRPr>
          </a:p>
        </p:txBody>
      </p:sp>
      <p:sp>
        <p:nvSpPr>
          <p:cNvPr id="29" name="Oval 28">
            <a:extLst>
              <a:ext uri="{FF2B5EF4-FFF2-40B4-BE49-F238E27FC236}">
                <a16:creationId xmlns:a16="http://schemas.microsoft.com/office/drawing/2014/main" id="{EBC4D0B0-58FD-B9EF-235A-0CA0DCA8BE09}"/>
              </a:ext>
            </a:extLst>
          </p:cNvPr>
          <p:cNvSpPr/>
          <p:nvPr/>
        </p:nvSpPr>
        <p:spPr>
          <a:xfrm>
            <a:off x="7418694" y="1628386"/>
            <a:ext cx="2319666" cy="162030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0" name="Oval 29">
            <a:extLst>
              <a:ext uri="{FF2B5EF4-FFF2-40B4-BE49-F238E27FC236}">
                <a16:creationId xmlns:a16="http://schemas.microsoft.com/office/drawing/2014/main" id="{C881CEF6-0437-B19E-4226-9FAFF2B7F2EC}"/>
              </a:ext>
            </a:extLst>
          </p:cNvPr>
          <p:cNvSpPr/>
          <p:nvPr/>
        </p:nvSpPr>
        <p:spPr>
          <a:xfrm>
            <a:off x="7654524" y="3685059"/>
            <a:ext cx="2319666" cy="1620309"/>
          </a:xfrm>
          <a:prstGeom prst="ellipse">
            <a:avLst/>
          </a:prstGeom>
          <a:solidFill>
            <a:srgbClr val="F862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1" name="Oval 30">
            <a:extLst>
              <a:ext uri="{FF2B5EF4-FFF2-40B4-BE49-F238E27FC236}">
                <a16:creationId xmlns:a16="http://schemas.microsoft.com/office/drawing/2014/main" id="{1C092499-0DC1-34B7-284F-78AF343D4A0D}"/>
              </a:ext>
            </a:extLst>
          </p:cNvPr>
          <p:cNvSpPr/>
          <p:nvPr/>
        </p:nvSpPr>
        <p:spPr>
          <a:xfrm>
            <a:off x="4612816" y="4279921"/>
            <a:ext cx="2385197" cy="192168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2" name="Oval 31">
            <a:extLst>
              <a:ext uri="{FF2B5EF4-FFF2-40B4-BE49-F238E27FC236}">
                <a16:creationId xmlns:a16="http://schemas.microsoft.com/office/drawing/2014/main" id="{41766988-3A81-5A4D-0FC8-491FB1EF89A4}"/>
              </a:ext>
            </a:extLst>
          </p:cNvPr>
          <p:cNvSpPr/>
          <p:nvPr/>
        </p:nvSpPr>
        <p:spPr>
          <a:xfrm>
            <a:off x="1921041" y="3512856"/>
            <a:ext cx="2246327" cy="1792512"/>
          </a:xfrm>
          <a:prstGeom prst="ellipse">
            <a:avLst/>
          </a:prstGeom>
          <a:solidFill>
            <a:srgbClr val="9CFCB3"/>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3" name="Oval 32">
            <a:extLst>
              <a:ext uri="{FF2B5EF4-FFF2-40B4-BE49-F238E27FC236}">
                <a16:creationId xmlns:a16="http://schemas.microsoft.com/office/drawing/2014/main" id="{EB9B8674-08E4-8465-633E-814F8822E151}"/>
              </a:ext>
            </a:extLst>
          </p:cNvPr>
          <p:cNvSpPr/>
          <p:nvPr/>
        </p:nvSpPr>
        <p:spPr>
          <a:xfrm>
            <a:off x="1885950" y="1496819"/>
            <a:ext cx="2161599" cy="1615219"/>
          </a:xfrm>
          <a:prstGeom prst="ellipse">
            <a:avLst/>
          </a:prstGeom>
          <a:solidFill>
            <a:srgbClr val="F6FCA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1AB4C6FE-6A37-AC96-8D05-9507D5B251D0}"/>
              </a:ext>
            </a:extLst>
          </p:cNvPr>
          <p:cNvSpPr txBox="1"/>
          <p:nvPr/>
        </p:nvSpPr>
        <p:spPr>
          <a:xfrm>
            <a:off x="1943054" y="1780723"/>
            <a:ext cx="2063429" cy="1077218"/>
          </a:xfrm>
          <a:prstGeom prst="rect">
            <a:avLst/>
          </a:prstGeom>
          <a:noFill/>
        </p:spPr>
        <p:txBody>
          <a:bodyPr wrap="square" rtlCol="0">
            <a:spAutoFit/>
          </a:bodyPr>
          <a:lstStyle/>
          <a:p>
            <a:pPr algn="ctr"/>
            <a:r>
              <a:rPr lang="en-US" sz="1600" b="1" u="sng" dirty="0">
                <a:latin typeface="Calibri" panose="020F0502020204030204" pitchFamily="34" charset="0"/>
                <a:cs typeface="Calibri" panose="020F0502020204030204" pitchFamily="34" charset="0"/>
              </a:rPr>
              <a:t>Pre-Contemplation:</a:t>
            </a:r>
          </a:p>
          <a:p>
            <a:pPr algn="ctr"/>
            <a:r>
              <a:rPr lang="en-US" sz="1600" dirty="0">
                <a:latin typeface="Calibri" panose="020F0502020204030204" pitchFamily="34" charset="0"/>
                <a:cs typeface="Calibri" panose="020F0502020204030204" pitchFamily="34" charset="0"/>
              </a:rPr>
              <a:t>Denial</a:t>
            </a:r>
          </a:p>
          <a:p>
            <a:pPr algn="ctr"/>
            <a:r>
              <a:rPr lang="en-US" sz="1600" dirty="0">
                <a:latin typeface="Calibri" panose="020F0502020204030204" pitchFamily="34" charset="0"/>
                <a:cs typeface="Calibri" panose="020F0502020204030204" pitchFamily="34" charset="0"/>
              </a:rPr>
              <a:t>Overwhelmed</a:t>
            </a:r>
          </a:p>
          <a:p>
            <a:pPr algn="ctr"/>
            <a:r>
              <a:rPr lang="en-US" sz="1600" dirty="0">
                <a:latin typeface="Calibri" panose="020F0502020204030204" pitchFamily="34" charset="0"/>
                <a:cs typeface="Calibri" panose="020F0502020204030204" pitchFamily="34" charset="0"/>
              </a:rPr>
              <a:t>Unaware</a:t>
            </a:r>
          </a:p>
        </p:txBody>
      </p:sp>
      <p:sp>
        <p:nvSpPr>
          <p:cNvPr id="35" name="Arrow: Right 30">
            <a:extLst>
              <a:ext uri="{FF2B5EF4-FFF2-40B4-BE49-F238E27FC236}">
                <a16:creationId xmlns:a16="http://schemas.microsoft.com/office/drawing/2014/main" id="{3733B1EA-D749-EF81-3633-6C04D274E010}"/>
              </a:ext>
            </a:extLst>
          </p:cNvPr>
          <p:cNvSpPr/>
          <p:nvPr/>
        </p:nvSpPr>
        <p:spPr>
          <a:xfrm rot="20256990">
            <a:off x="3765710" y="1355543"/>
            <a:ext cx="826190" cy="449620"/>
          </a:xfrm>
          <a:prstGeom prst="rightArrow">
            <a:avLst/>
          </a:prstGeom>
          <a:solidFill>
            <a:srgbClr val="F6FCA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6" name="Arrow: Right 31">
            <a:extLst>
              <a:ext uri="{FF2B5EF4-FFF2-40B4-BE49-F238E27FC236}">
                <a16:creationId xmlns:a16="http://schemas.microsoft.com/office/drawing/2014/main" id="{22C9D782-9DB0-2AAB-B243-FEB9FAD2FFE7}"/>
              </a:ext>
            </a:extLst>
          </p:cNvPr>
          <p:cNvSpPr/>
          <p:nvPr/>
        </p:nvSpPr>
        <p:spPr>
          <a:xfrm rot="1328516">
            <a:off x="6931977" y="1359968"/>
            <a:ext cx="826484" cy="468286"/>
          </a:xfrm>
          <a:prstGeom prst="rightArrow">
            <a:avLst/>
          </a:prstGeom>
          <a:solidFill>
            <a:srgbClr val="95A8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7" name="Arrow: Right 32">
            <a:extLst>
              <a:ext uri="{FF2B5EF4-FFF2-40B4-BE49-F238E27FC236}">
                <a16:creationId xmlns:a16="http://schemas.microsoft.com/office/drawing/2014/main" id="{A65A8714-A72C-D868-B217-9ABF1A3E20FA}"/>
              </a:ext>
            </a:extLst>
          </p:cNvPr>
          <p:cNvSpPr/>
          <p:nvPr/>
        </p:nvSpPr>
        <p:spPr>
          <a:xfrm rot="5400000">
            <a:off x="8562747" y="3276612"/>
            <a:ext cx="259310" cy="398742"/>
          </a:xfrm>
          <a:prstGeom prst="right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8" name="Arrow: Down 33">
            <a:extLst>
              <a:ext uri="{FF2B5EF4-FFF2-40B4-BE49-F238E27FC236}">
                <a16:creationId xmlns:a16="http://schemas.microsoft.com/office/drawing/2014/main" id="{591FB2B7-5622-E137-5F87-FF16D8EC518B}"/>
              </a:ext>
            </a:extLst>
          </p:cNvPr>
          <p:cNvSpPr/>
          <p:nvPr/>
        </p:nvSpPr>
        <p:spPr>
          <a:xfrm rot="4264455">
            <a:off x="7158563" y="4740561"/>
            <a:ext cx="462802" cy="624227"/>
          </a:xfrm>
          <a:prstGeom prst="downArrow">
            <a:avLst/>
          </a:prstGeom>
          <a:solidFill>
            <a:srgbClr val="F862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9" name="Arrow: Down 34">
            <a:extLst>
              <a:ext uri="{FF2B5EF4-FFF2-40B4-BE49-F238E27FC236}">
                <a16:creationId xmlns:a16="http://schemas.microsoft.com/office/drawing/2014/main" id="{E2965456-9B78-5CAF-9282-A25570BE468D}"/>
              </a:ext>
            </a:extLst>
          </p:cNvPr>
          <p:cNvSpPr/>
          <p:nvPr/>
        </p:nvSpPr>
        <p:spPr>
          <a:xfrm rot="6853925">
            <a:off x="3979345" y="4780854"/>
            <a:ext cx="486748" cy="588998"/>
          </a:xfrm>
          <a:prstGeom prst="downArrow">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40" name="Arrow: Right 35">
            <a:extLst>
              <a:ext uri="{FF2B5EF4-FFF2-40B4-BE49-F238E27FC236}">
                <a16:creationId xmlns:a16="http://schemas.microsoft.com/office/drawing/2014/main" id="{5FBD53A1-A25E-DE8E-0449-0418F50AD794}"/>
              </a:ext>
            </a:extLst>
          </p:cNvPr>
          <p:cNvSpPr/>
          <p:nvPr/>
        </p:nvSpPr>
        <p:spPr>
          <a:xfrm rot="16200000">
            <a:off x="2883278" y="3094137"/>
            <a:ext cx="321852" cy="398742"/>
          </a:xfrm>
          <a:prstGeom prst="rightArrow">
            <a:avLst/>
          </a:prstGeom>
          <a:solidFill>
            <a:srgbClr val="9CFC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41" name="Oval 40">
            <a:extLst>
              <a:ext uri="{FF2B5EF4-FFF2-40B4-BE49-F238E27FC236}">
                <a16:creationId xmlns:a16="http://schemas.microsoft.com/office/drawing/2014/main" id="{6F5ECE90-346E-9966-09F8-9BDA37C0E075}"/>
              </a:ext>
            </a:extLst>
          </p:cNvPr>
          <p:cNvSpPr/>
          <p:nvPr/>
        </p:nvSpPr>
        <p:spPr>
          <a:xfrm>
            <a:off x="95975" y="640574"/>
            <a:ext cx="1532799" cy="762641"/>
          </a:xfrm>
          <a:prstGeom prst="ellipse">
            <a:avLst/>
          </a:prstGeom>
          <a:solidFill>
            <a:srgbClr val="F7C9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Enter</a:t>
            </a:r>
          </a:p>
        </p:txBody>
      </p:sp>
      <p:sp>
        <p:nvSpPr>
          <p:cNvPr id="42" name="Arrow: Right 37">
            <a:extLst>
              <a:ext uri="{FF2B5EF4-FFF2-40B4-BE49-F238E27FC236}">
                <a16:creationId xmlns:a16="http://schemas.microsoft.com/office/drawing/2014/main" id="{8022D80A-0D98-6988-AE5E-EDC76E56B344}"/>
              </a:ext>
            </a:extLst>
          </p:cNvPr>
          <p:cNvSpPr/>
          <p:nvPr/>
        </p:nvSpPr>
        <p:spPr>
          <a:xfrm>
            <a:off x="1702446" y="796115"/>
            <a:ext cx="3006090" cy="349690"/>
          </a:xfrm>
          <a:prstGeom prst="rightArrow">
            <a:avLst/>
          </a:prstGeom>
          <a:solidFill>
            <a:srgbClr val="F7C9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43" name="Arrow: Right 38">
            <a:extLst>
              <a:ext uri="{FF2B5EF4-FFF2-40B4-BE49-F238E27FC236}">
                <a16:creationId xmlns:a16="http://schemas.microsoft.com/office/drawing/2014/main" id="{B9B75E6B-CB91-3CBE-7256-63B50F42D33F}"/>
              </a:ext>
            </a:extLst>
          </p:cNvPr>
          <p:cNvSpPr/>
          <p:nvPr/>
        </p:nvSpPr>
        <p:spPr>
          <a:xfrm rot="2596108">
            <a:off x="1267957" y="1475606"/>
            <a:ext cx="824098" cy="305303"/>
          </a:xfrm>
          <a:prstGeom prst="rightArrow">
            <a:avLst/>
          </a:prstGeom>
          <a:solidFill>
            <a:srgbClr val="F7C9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44" name="Picture 22" descr="A screenshot of a game&#10;&#10;Description automatically generated">
            <a:extLst>
              <a:ext uri="{FF2B5EF4-FFF2-40B4-BE49-F238E27FC236}">
                <a16:creationId xmlns:a16="http://schemas.microsoft.com/office/drawing/2014/main" id="{858C5BE7-12F9-1B01-3BA5-385A71E400F4}"/>
              </a:ext>
            </a:extLst>
          </p:cNvPr>
          <p:cNvPicPr>
            <a:picLocks noChangeAspect="1"/>
          </p:cNvPicPr>
          <p:nvPr/>
        </p:nvPicPr>
        <p:blipFill rotWithShape="1">
          <a:blip r:embed="rId3"/>
          <a:srcRect r="81887" b="47597"/>
          <a:stretch/>
        </p:blipFill>
        <p:spPr>
          <a:xfrm>
            <a:off x="773288" y="389276"/>
            <a:ext cx="1766280" cy="3243299"/>
          </a:xfrm>
          <a:prstGeom prst="rect">
            <a:avLst/>
          </a:prstGeom>
        </p:spPr>
      </p:pic>
      <p:sp>
        <p:nvSpPr>
          <p:cNvPr id="45" name="AutoShape 4">
            <a:extLst>
              <a:ext uri="{FF2B5EF4-FFF2-40B4-BE49-F238E27FC236}">
                <a16:creationId xmlns:a16="http://schemas.microsoft.com/office/drawing/2014/main" id="{0F7731A3-E460-8DF9-B664-19A1087073A0}"/>
              </a:ext>
            </a:extLst>
          </p:cNvPr>
          <p:cNvSpPr/>
          <p:nvPr/>
        </p:nvSpPr>
        <p:spPr>
          <a:xfrm rot="23839" flipV="1">
            <a:off x="1961547" y="453966"/>
            <a:ext cx="8268904" cy="70822"/>
          </a:xfrm>
          <a:prstGeom prst="line">
            <a:avLst/>
          </a:prstGeom>
          <a:ln w="47625" cap="rnd">
            <a:solidFill>
              <a:srgbClr val="A5300F"/>
            </a:solidFill>
            <a:prstDash val="solid"/>
            <a:headEnd type="none" w="sm" len="sm"/>
            <a:tailEnd type="none" w="sm" len="sm"/>
          </a:ln>
        </p:spPr>
        <p:txBody>
          <a:bodyPr/>
          <a:lstStyle/>
          <a:p>
            <a:endParaRPr lang="en-US"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CC288CDA-4723-CC9F-AF13-0B7292D2F5B0}"/>
              </a:ext>
            </a:extLst>
          </p:cNvPr>
          <p:cNvSpPr txBox="1"/>
          <p:nvPr/>
        </p:nvSpPr>
        <p:spPr>
          <a:xfrm>
            <a:off x="4825550" y="970960"/>
            <a:ext cx="1815178" cy="584775"/>
          </a:xfrm>
          <a:prstGeom prst="rect">
            <a:avLst/>
          </a:prstGeom>
          <a:noFill/>
        </p:spPr>
        <p:txBody>
          <a:bodyPr wrap="square" rtlCol="0">
            <a:spAutoFit/>
          </a:bodyPr>
          <a:lstStyle/>
          <a:p>
            <a:pPr algn="ctr"/>
            <a:r>
              <a:rPr lang="en-US" sz="1600" b="1" u="sng" dirty="0">
                <a:latin typeface="Calibri" panose="020F0502020204030204" pitchFamily="34" charset="0"/>
                <a:cs typeface="Calibri" panose="020F0502020204030204" pitchFamily="34" charset="0"/>
              </a:rPr>
              <a:t>Contemplation:</a:t>
            </a:r>
          </a:p>
          <a:p>
            <a:pPr algn="ctr"/>
            <a:r>
              <a:rPr lang="en-US" sz="1600" dirty="0">
                <a:latin typeface="Calibri" panose="020F0502020204030204" pitchFamily="34" charset="0"/>
                <a:cs typeface="Calibri" panose="020F0502020204030204" pitchFamily="34" charset="0"/>
              </a:rPr>
              <a:t>Ambivalence</a:t>
            </a:r>
          </a:p>
        </p:txBody>
      </p:sp>
      <p:pic>
        <p:nvPicPr>
          <p:cNvPr id="5" name="Picture 22" descr="A screenshot of a game&#10;&#10;Description automatically generated">
            <a:extLst>
              <a:ext uri="{FF2B5EF4-FFF2-40B4-BE49-F238E27FC236}">
                <a16:creationId xmlns:a16="http://schemas.microsoft.com/office/drawing/2014/main" id="{DE591B5B-4A67-D893-1B3C-890DE8CB6A8C}"/>
              </a:ext>
            </a:extLst>
          </p:cNvPr>
          <p:cNvPicPr>
            <a:picLocks noChangeAspect="1"/>
          </p:cNvPicPr>
          <p:nvPr/>
        </p:nvPicPr>
        <p:blipFill rotWithShape="1">
          <a:blip r:embed="rId3"/>
          <a:srcRect l="57524" r="29409" b="83054"/>
          <a:stretch>
            <a:fillRect/>
          </a:stretch>
        </p:blipFill>
        <p:spPr>
          <a:xfrm>
            <a:off x="6245280" y="450485"/>
            <a:ext cx="1183935" cy="974449"/>
          </a:xfrm>
          <a:prstGeom prst="rect">
            <a:avLst/>
          </a:prstGeom>
        </p:spPr>
      </p:pic>
      <p:sp>
        <p:nvSpPr>
          <p:cNvPr id="6" name="TextBox 5">
            <a:extLst>
              <a:ext uri="{FF2B5EF4-FFF2-40B4-BE49-F238E27FC236}">
                <a16:creationId xmlns:a16="http://schemas.microsoft.com/office/drawing/2014/main" id="{41401534-DBDA-2B59-FD21-A729E9A3039C}"/>
              </a:ext>
            </a:extLst>
          </p:cNvPr>
          <p:cNvSpPr txBox="1"/>
          <p:nvPr/>
        </p:nvSpPr>
        <p:spPr>
          <a:xfrm>
            <a:off x="7476209" y="1743753"/>
            <a:ext cx="2204636" cy="1754326"/>
          </a:xfrm>
          <a:prstGeom prst="rect">
            <a:avLst/>
          </a:prstGeom>
          <a:noFill/>
        </p:spPr>
        <p:txBody>
          <a:bodyPr wrap="square" rtlCol="0">
            <a:spAutoFit/>
          </a:bodyPr>
          <a:lstStyle/>
          <a:p>
            <a:pPr algn="ctr"/>
            <a:r>
              <a:rPr lang="en-US" sz="1600" b="1" u="sng" dirty="0">
                <a:latin typeface="Calibri" panose="020F0502020204030204" pitchFamily="34" charset="0"/>
                <a:cs typeface="Calibri" panose="020F0502020204030204" pitchFamily="34" charset="0"/>
              </a:rPr>
              <a:t>Preparation</a:t>
            </a:r>
          </a:p>
          <a:p>
            <a:pPr algn="ctr"/>
            <a:r>
              <a:rPr lang="en-US" sz="1600" dirty="0">
                <a:latin typeface="Calibri" panose="020F0502020204030204" pitchFamily="34" charset="0"/>
                <a:cs typeface="Calibri" panose="020F0502020204030204" pitchFamily="34" charset="0"/>
              </a:rPr>
              <a:t>Monitoring</a:t>
            </a:r>
          </a:p>
          <a:p>
            <a:pPr algn="ctr"/>
            <a:r>
              <a:rPr lang="en-US" sz="1600" dirty="0">
                <a:latin typeface="Calibri" panose="020F0502020204030204" pitchFamily="34" charset="0"/>
                <a:cs typeface="Calibri" panose="020F0502020204030204" pitchFamily="34" charset="0"/>
              </a:rPr>
              <a:t>Planning</a:t>
            </a:r>
          </a:p>
          <a:p>
            <a:pPr algn="ctr"/>
            <a:r>
              <a:rPr lang="en-US" sz="1600" dirty="0">
                <a:latin typeface="Calibri" panose="020F0502020204030204" pitchFamily="34" charset="0"/>
                <a:cs typeface="Calibri" panose="020F0502020204030204" pitchFamily="34" charset="0"/>
              </a:rPr>
              <a:t>Increasing confidence Identify resources</a:t>
            </a:r>
          </a:p>
          <a:p>
            <a:pPr algn="ctr"/>
            <a:endParaRPr lang="en-US" sz="1400" dirty="0">
              <a:latin typeface="Calibri" panose="020F0502020204030204" pitchFamily="34" charset="0"/>
              <a:cs typeface="Calibri" panose="020F0502020204030204" pitchFamily="34" charset="0"/>
            </a:endParaRPr>
          </a:p>
          <a:p>
            <a:pPr algn="ctr"/>
            <a:endParaRPr lang="en-US" sz="1400" dirty="0">
              <a:latin typeface="Calibri" panose="020F0502020204030204" pitchFamily="34" charset="0"/>
              <a:cs typeface="Calibri" panose="020F0502020204030204" pitchFamily="34" charset="0"/>
            </a:endParaRPr>
          </a:p>
        </p:txBody>
      </p:sp>
      <p:pic>
        <p:nvPicPr>
          <p:cNvPr id="7" name="Picture 22" descr="A screenshot of a game&#10;&#10;Description automatically generated">
            <a:extLst>
              <a:ext uri="{FF2B5EF4-FFF2-40B4-BE49-F238E27FC236}">
                <a16:creationId xmlns:a16="http://schemas.microsoft.com/office/drawing/2014/main" id="{A00375AA-0590-2A3B-52C6-2BC74592B394}"/>
              </a:ext>
            </a:extLst>
          </p:cNvPr>
          <p:cNvPicPr>
            <a:picLocks noChangeAspect="1"/>
          </p:cNvPicPr>
          <p:nvPr/>
        </p:nvPicPr>
        <p:blipFill rotWithShape="1">
          <a:blip r:embed="rId3"/>
          <a:srcRect l="90387" t="22574" r="-95" b="60927"/>
          <a:stretch>
            <a:fillRect/>
          </a:stretch>
        </p:blipFill>
        <p:spPr>
          <a:xfrm>
            <a:off x="9438668" y="1796900"/>
            <a:ext cx="946645" cy="1021160"/>
          </a:xfrm>
          <a:prstGeom prst="rect">
            <a:avLst/>
          </a:prstGeom>
        </p:spPr>
      </p:pic>
      <p:sp>
        <p:nvSpPr>
          <p:cNvPr id="10" name="TextBox 9">
            <a:extLst>
              <a:ext uri="{FF2B5EF4-FFF2-40B4-BE49-F238E27FC236}">
                <a16:creationId xmlns:a16="http://schemas.microsoft.com/office/drawing/2014/main" id="{3664E43F-CEC6-C26E-6326-1348EBC0E8A7}"/>
              </a:ext>
            </a:extLst>
          </p:cNvPr>
          <p:cNvSpPr txBox="1"/>
          <p:nvPr/>
        </p:nvSpPr>
        <p:spPr>
          <a:xfrm>
            <a:off x="7781915" y="3905802"/>
            <a:ext cx="2095652" cy="1169551"/>
          </a:xfrm>
          <a:prstGeom prst="rect">
            <a:avLst/>
          </a:prstGeom>
          <a:noFill/>
        </p:spPr>
        <p:txBody>
          <a:bodyPr wrap="square" rtlCol="0">
            <a:spAutoFit/>
          </a:bodyPr>
          <a:lstStyle/>
          <a:p>
            <a:pPr algn="ctr"/>
            <a:r>
              <a:rPr lang="en-US" sz="1400" b="1" u="sng" dirty="0">
                <a:latin typeface="Calibri" panose="020F0502020204030204" pitchFamily="34" charset="0"/>
                <a:cs typeface="Calibri" panose="020F0502020204030204" pitchFamily="34" charset="0"/>
              </a:rPr>
              <a:t>Action</a:t>
            </a:r>
          </a:p>
          <a:p>
            <a:pPr algn="ctr"/>
            <a:r>
              <a:rPr lang="en-US" sz="1400" dirty="0">
                <a:latin typeface="Calibri" panose="020F0502020204030204" pitchFamily="34" charset="0"/>
                <a:cs typeface="Calibri" panose="020F0502020204030204" pitchFamily="34" charset="0"/>
              </a:rPr>
              <a:t>Putting the plan into action. Taking steps towards achieving change.</a:t>
            </a:r>
          </a:p>
        </p:txBody>
      </p:sp>
      <p:pic>
        <p:nvPicPr>
          <p:cNvPr id="11" name="Picture 22" descr="A screenshot of a game&#10;&#10;Description automatically generated">
            <a:extLst>
              <a:ext uri="{FF2B5EF4-FFF2-40B4-BE49-F238E27FC236}">
                <a16:creationId xmlns:a16="http://schemas.microsoft.com/office/drawing/2014/main" id="{CDECE962-4CE6-F8C8-014B-3EFEAC8B8046}"/>
              </a:ext>
            </a:extLst>
          </p:cNvPr>
          <p:cNvPicPr>
            <a:picLocks noChangeAspect="1"/>
          </p:cNvPicPr>
          <p:nvPr/>
        </p:nvPicPr>
        <p:blipFill rotWithShape="1">
          <a:blip r:embed="rId3"/>
          <a:srcRect l="64919" t="48649" r="-95"/>
          <a:stretch/>
        </p:blipFill>
        <p:spPr>
          <a:xfrm>
            <a:off x="6955579" y="3417208"/>
            <a:ext cx="3434487" cy="3182112"/>
          </a:xfrm>
          <a:prstGeom prst="rect">
            <a:avLst/>
          </a:prstGeom>
        </p:spPr>
      </p:pic>
      <p:sp>
        <p:nvSpPr>
          <p:cNvPr id="8" name="TextBox 7">
            <a:extLst>
              <a:ext uri="{FF2B5EF4-FFF2-40B4-BE49-F238E27FC236}">
                <a16:creationId xmlns:a16="http://schemas.microsoft.com/office/drawing/2014/main" id="{88638DB8-232A-4E4E-B425-6BC18C2EA3C9}"/>
              </a:ext>
            </a:extLst>
          </p:cNvPr>
          <p:cNvSpPr txBox="1"/>
          <p:nvPr/>
        </p:nvSpPr>
        <p:spPr>
          <a:xfrm>
            <a:off x="4661034" y="4638815"/>
            <a:ext cx="2246327" cy="1077218"/>
          </a:xfrm>
          <a:prstGeom prst="rect">
            <a:avLst/>
          </a:prstGeom>
          <a:noFill/>
        </p:spPr>
        <p:txBody>
          <a:bodyPr wrap="square" rtlCol="0">
            <a:spAutoFit/>
          </a:bodyPr>
          <a:lstStyle/>
          <a:p>
            <a:pPr algn="ctr"/>
            <a:r>
              <a:rPr lang="en-US" sz="1600" b="1" u="sng" dirty="0">
                <a:latin typeface="Calibri" panose="020F0502020204030204" pitchFamily="34" charset="0"/>
                <a:cs typeface="Calibri" panose="020F0502020204030204" pitchFamily="34" charset="0"/>
              </a:rPr>
              <a:t>Maintenance:</a:t>
            </a:r>
          </a:p>
          <a:p>
            <a:pPr algn="ctr"/>
            <a:r>
              <a:rPr lang="en-US" sz="1600" dirty="0">
                <a:latin typeface="Calibri" panose="020F0502020204030204" pitchFamily="34" charset="0"/>
                <a:cs typeface="Calibri" panose="020F0502020204030204" pitchFamily="34" charset="0"/>
              </a:rPr>
              <a:t> </a:t>
            </a:r>
          </a:p>
          <a:p>
            <a:pPr algn="ctr"/>
            <a:r>
              <a:rPr lang="en-US" sz="1600" dirty="0">
                <a:latin typeface="Calibri" panose="020F0502020204030204" pitchFamily="34" charset="0"/>
                <a:cs typeface="Calibri" panose="020F0502020204030204" pitchFamily="34" charset="0"/>
              </a:rPr>
              <a:t>Behavior becomes a part of daily routine.</a:t>
            </a:r>
          </a:p>
        </p:txBody>
      </p:sp>
    </p:spTree>
    <p:extLst>
      <p:ext uri="{BB962C8B-B14F-4D97-AF65-F5344CB8AC3E}">
        <p14:creationId xmlns:p14="http://schemas.microsoft.com/office/powerpoint/2010/main" val="245485361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652815F-1602-B8C0-5B91-AA688C27E389}"/>
              </a:ext>
            </a:extLst>
          </p:cNvPr>
          <p:cNvSpPr>
            <a:spLocks noGrp="1"/>
          </p:cNvSpPr>
          <p:nvPr>
            <p:ph type="ftr" sz="quarter" idx="12"/>
          </p:nvPr>
        </p:nvSpPr>
        <p:spPr/>
        <p:txBody>
          <a:bodyPr/>
          <a:lstStyle/>
          <a:p>
            <a:r>
              <a:rPr lang="en-US">
                <a:solidFill>
                  <a:schemeClr val="tx2"/>
                </a:solidFill>
              </a:rPr>
              <a:t>Session 3: Motivation and Making Change</a:t>
            </a:r>
            <a:endParaRPr lang="en-US" dirty="0">
              <a:solidFill>
                <a:schemeClr val="tx2"/>
              </a:solidFill>
            </a:endParaRPr>
          </a:p>
        </p:txBody>
      </p:sp>
      <p:sp>
        <p:nvSpPr>
          <p:cNvPr id="3" name="Slide Number Placeholder 2">
            <a:extLst>
              <a:ext uri="{FF2B5EF4-FFF2-40B4-BE49-F238E27FC236}">
                <a16:creationId xmlns:a16="http://schemas.microsoft.com/office/drawing/2014/main" id="{771BA300-47D6-A671-F0AC-8A95C215DAEF}"/>
              </a:ext>
            </a:extLst>
          </p:cNvPr>
          <p:cNvSpPr>
            <a:spLocks noGrp="1"/>
          </p:cNvSpPr>
          <p:nvPr>
            <p:ph type="sldNum" sz="quarter" idx="13"/>
          </p:nvPr>
        </p:nvSpPr>
        <p:spPr/>
        <p:txBody>
          <a:bodyPr/>
          <a:lstStyle/>
          <a:p>
            <a:fld id="{7BCC8D0D-EAEC-449D-9161-023DFF90F2E2}" type="slidenum">
              <a:rPr lang="en-US" smtClean="0"/>
              <a:pPr/>
              <a:t>2</a:t>
            </a:fld>
            <a:endParaRPr lang="en-US" dirty="0"/>
          </a:p>
        </p:txBody>
      </p:sp>
      <p:sp>
        <p:nvSpPr>
          <p:cNvPr id="6" name="Title 1">
            <a:extLst>
              <a:ext uri="{FF2B5EF4-FFF2-40B4-BE49-F238E27FC236}">
                <a16:creationId xmlns:a16="http://schemas.microsoft.com/office/drawing/2014/main" id="{69C04CC7-9441-143B-94A1-F0A5A63BAE64}"/>
              </a:ext>
            </a:extLst>
          </p:cNvPr>
          <p:cNvSpPr txBox="1">
            <a:spLocks/>
          </p:cNvSpPr>
          <p:nvPr/>
        </p:nvSpPr>
        <p:spPr>
          <a:xfrm>
            <a:off x="5022781" y="328406"/>
            <a:ext cx="2911929" cy="1524475"/>
          </a:xfrm>
          <a:prstGeom prst="rect">
            <a:avLst/>
          </a:prstGeom>
        </p:spPr>
        <p:txBody>
          <a:bodyPr/>
          <a:lstStyle>
            <a:lvl1pPr algn="l" defTabSz="1219140" rtl="0" eaLnBrk="1" latinLnBrk="0" hangingPunct="1">
              <a:lnSpc>
                <a:spcPct val="85000"/>
              </a:lnSpc>
              <a:spcBef>
                <a:spcPct val="0"/>
              </a:spcBef>
              <a:buNone/>
              <a:defRPr lang="en-US" sz="4800" b="0" i="0" kern="1200" cap="none" spc="0" baseline="0" dirty="0" smtClean="0">
                <a:solidFill>
                  <a:schemeClr val="tx1"/>
                </a:solidFill>
                <a:latin typeface="Garamond" panose="02020404030301010803" pitchFamily="18" charset="0"/>
                <a:ea typeface="Helvetica Neue" panose="02000503000000020004" pitchFamily="2" charset="0"/>
                <a:cs typeface="Arial" panose="020B0604020202020204" pitchFamily="34" charset="0"/>
              </a:defRPr>
            </a:lvl1pPr>
          </a:lstStyle>
          <a:p>
            <a:r>
              <a:rPr lang="en-US" b="1" dirty="0">
                <a:latin typeface="Calibri" panose="020F0502020204030204" pitchFamily="34" charset="0"/>
                <a:cs typeface="Calibri" panose="020F0502020204030204" pitchFamily="34" charset="0"/>
              </a:rPr>
              <a:t>Check-in</a:t>
            </a:r>
          </a:p>
        </p:txBody>
      </p:sp>
      <p:sp>
        <p:nvSpPr>
          <p:cNvPr id="7" name="Content Placeholder 2">
            <a:extLst>
              <a:ext uri="{FF2B5EF4-FFF2-40B4-BE49-F238E27FC236}">
                <a16:creationId xmlns:a16="http://schemas.microsoft.com/office/drawing/2014/main" id="{473B2AEE-450E-B7CA-2EFD-D26FE34097D8}"/>
              </a:ext>
            </a:extLst>
          </p:cNvPr>
          <p:cNvSpPr txBox="1">
            <a:spLocks/>
          </p:cNvSpPr>
          <p:nvPr/>
        </p:nvSpPr>
        <p:spPr>
          <a:xfrm>
            <a:off x="1193597" y="1417223"/>
            <a:ext cx="9804806" cy="4195481"/>
          </a:xfrm>
          <a:prstGeom prst="rect">
            <a:avLst/>
          </a:prstGeom>
        </p:spPr>
        <p:txBody>
          <a:bodyPr vert="horz" lIns="91440" tIns="45720" rIns="91440" bIns="45720" rtlCol="0">
            <a:norm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buClrTx/>
            </a:pPr>
            <a:r>
              <a:rPr lang="en-US" sz="3600" dirty="0">
                <a:latin typeface="Calibri" panose="020F0502020204030204" pitchFamily="34" charset="0"/>
                <a:cs typeface="Calibri" panose="020F0502020204030204" pitchFamily="34" charset="0"/>
              </a:rPr>
              <a:t>Thinking about your behavior change goals in nutrition/diet, exercise/physical activity or sleep habits at the last session:</a:t>
            </a:r>
          </a:p>
          <a:p>
            <a:pPr lvl="1">
              <a:buClrTx/>
            </a:pPr>
            <a:r>
              <a:rPr lang="en-US" sz="3600" dirty="0">
                <a:latin typeface="Calibri" panose="020F0502020204030204" pitchFamily="34" charset="0"/>
                <a:cs typeface="Calibri" panose="020F0502020204030204" pitchFamily="34" charset="0"/>
              </a:rPr>
              <a:t>What went well for you in these past 2 weeks?</a:t>
            </a:r>
          </a:p>
          <a:p>
            <a:pPr lvl="1">
              <a:buClrTx/>
            </a:pPr>
            <a:r>
              <a:rPr lang="en-US" sz="3600" dirty="0">
                <a:latin typeface="Calibri" panose="020F0502020204030204" pitchFamily="34" charset="0"/>
                <a:cs typeface="Calibri" panose="020F0502020204030204" pitchFamily="34" charset="0"/>
              </a:rPr>
              <a:t>What were the challenges? </a:t>
            </a:r>
          </a:p>
          <a:p>
            <a:pPr lvl="1">
              <a:buClrTx/>
            </a:pPr>
            <a:r>
              <a:rPr lang="en-US" sz="3600" dirty="0">
                <a:latin typeface="Calibri" panose="020F0502020204030204" pitchFamily="34" charset="0"/>
                <a:cs typeface="Calibri" panose="020F0502020204030204" pitchFamily="34" charset="0"/>
              </a:rPr>
              <a:t>Was this expected or unexpected?</a:t>
            </a:r>
          </a:p>
        </p:txBody>
      </p:sp>
      <p:sp>
        <p:nvSpPr>
          <p:cNvPr id="9" name="AutoShape 4">
            <a:extLst>
              <a:ext uri="{FF2B5EF4-FFF2-40B4-BE49-F238E27FC236}">
                <a16:creationId xmlns:a16="http://schemas.microsoft.com/office/drawing/2014/main" id="{8EB417A5-22FB-39DC-7B8E-175D2446F239}"/>
              </a:ext>
            </a:extLst>
          </p:cNvPr>
          <p:cNvSpPr/>
          <p:nvPr/>
        </p:nvSpPr>
        <p:spPr>
          <a:xfrm rot="23839" flipV="1">
            <a:off x="1866952" y="1171438"/>
            <a:ext cx="8268904" cy="70822"/>
          </a:xfrm>
          <a:prstGeom prst="line">
            <a:avLst/>
          </a:prstGeom>
          <a:ln w="47625" cap="rnd">
            <a:solidFill>
              <a:srgbClr val="A5300F"/>
            </a:solidFill>
            <a:prstDash val="solid"/>
            <a:headEnd type="none" w="sm" len="sm"/>
            <a:tailEnd type="none" w="sm" len="sm"/>
          </a:ln>
        </p:spPr>
        <p:txBody>
          <a:bodyPr/>
          <a:lstStyle/>
          <a:p>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3008263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F75100-64A0-CC6C-FA63-58E8FAC3F13D}"/>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C1688682-7ED5-FECA-795B-A13A9D90598A}"/>
              </a:ext>
            </a:extLst>
          </p:cNvPr>
          <p:cNvSpPr>
            <a:spLocks noGrp="1"/>
          </p:cNvSpPr>
          <p:nvPr>
            <p:ph type="ftr" sz="quarter" idx="12"/>
          </p:nvPr>
        </p:nvSpPr>
        <p:spPr/>
        <p:txBody>
          <a:bodyPr/>
          <a:lstStyle/>
          <a:p>
            <a:r>
              <a:rPr lang="en-US"/>
              <a:t>Session 3: Motivation and Making Change</a:t>
            </a:r>
            <a:endParaRPr lang="en-US" dirty="0"/>
          </a:p>
        </p:txBody>
      </p:sp>
      <p:sp>
        <p:nvSpPr>
          <p:cNvPr id="3" name="Slide Number Placeholder 2">
            <a:extLst>
              <a:ext uri="{FF2B5EF4-FFF2-40B4-BE49-F238E27FC236}">
                <a16:creationId xmlns:a16="http://schemas.microsoft.com/office/drawing/2014/main" id="{6EEE433E-DE68-6D96-C750-54152E4A860C}"/>
              </a:ext>
            </a:extLst>
          </p:cNvPr>
          <p:cNvSpPr>
            <a:spLocks noGrp="1"/>
          </p:cNvSpPr>
          <p:nvPr>
            <p:ph type="sldNum" sz="quarter" idx="13"/>
          </p:nvPr>
        </p:nvSpPr>
        <p:spPr/>
        <p:txBody>
          <a:bodyPr/>
          <a:lstStyle/>
          <a:p>
            <a:fld id="{7BCC8D0D-EAEC-449D-9161-023DFF90F2E2}" type="slidenum">
              <a:rPr lang="en-US" smtClean="0"/>
              <a:pPr/>
              <a:t>20</a:t>
            </a:fld>
            <a:endParaRPr lang="en-US" dirty="0"/>
          </a:p>
        </p:txBody>
      </p:sp>
      <p:sp>
        <p:nvSpPr>
          <p:cNvPr id="25" name="Title 1">
            <a:extLst>
              <a:ext uri="{FF2B5EF4-FFF2-40B4-BE49-F238E27FC236}">
                <a16:creationId xmlns:a16="http://schemas.microsoft.com/office/drawing/2014/main" id="{EAD95531-10C2-3752-771C-062471695CCD}"/>
              </a:ext>
            </a:extLst>
          </p:cNvPr>
          <p:cNvSpPr txBox="1">
            <a:spLocks/>
          </p:cNvSpPr>
          <p:nvPr/>
        </p:nvSpPr>
        <p:spPr>
          <a:xfrm>
            <a:off x="3840412" y="-6838"/>
            <a:ext cx="5276667" cy="804270"/>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a:latin typeface="Calibri" panose="020F0502020204030204" pitchFamily="34" charset="0"/>
                <a:cs typeface="Calibri" panose="020F0502020204030204" pitchFamily="34" charset="0"/>
              </a:rPr>
              <a:t>Stages of Change Theory: Relapse</a:t>
            </a:r>
          </a:p>
        </p:txBody>
      </p:sp>
      <p:sp>
        <p:nvSpPr>
          <p:cNvPr id="28" name="Oval 27">
            <a:extLst>
              <a:ext uri="{FF2B5EF4-FFF2-40B4-BE49-F238E27FC236}">
                <a16:creationId xmlns:a16="http://schemas.microsoft.com/office/drawing/2014/main" id="{BDC8ADC0-09A2-8B94-D586-D6BA8060D7FC}"/>
              </a:ext>
            </a:extLst>
          </p:cNvPr>
          <p:cNvSpPr/>
          <p:nvPr/>
        </p:nvSpPr>
        <p:spPr>
          <a:xfrm>
            <a:off x="4694537" y="572880"/>
            <a:ext cx="2077204" cy="1731548"/>
          </a:xfrm>
          <a:prstGeom prst="ellipse">
            <a:avLst/>
          </a:prstGeom>
          <a:solidFill>
            <a:srgbClr val="92BC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Calibri" panose="020F0502020204030204" pitchFamily="34" charset="0"/>
              <a:cs typeface="Calibri" panose="020F0502020204030204" pitchFamily="34" charset="0"/>
            </a:endParaRPr>
          </a:p>
        </p:txBody>
      </p:sp>
      <p:sp>
        <p:nvSpPr>
          <p:cNvPr id="29" name="Oval 28">
            <a:extLst>
              <a:ext uri="{FF2B5EF4-FFF2-40B4-BE49-F238E27FC236}">
                <a16:creationId xmlns:a16="http://schemas.microsoft.com/office/drawing/2014/main" id="{1419A621-0E9A-1527-C757-7C7AAB6FB10E}"/>
              </a:ext>
            </a:extLst>
          </p:cNvPr>
          <p:cNvSpPr/>
          <p:nvPr/>
        </p:nvSpPr>
        <p:spPr>
          <a:xfrm>
            <a:off x="7418694" y="1628386"/>
            <a:ext cx="2319666" cy="162030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0" name="Oval 29">
            <a:extLst>
              <a:ext uri="{FF2B5EF4-FFF2-40B4-BE49-F238E27FC236}">
                <a16:creationId xmlns:a16="http://schemas.microsoft.com/office/drawing/2014/main" id="{53E09AAB-832F-B01B-313E-4B83A53AEAF9}"/>
              </a:ext>
            </a:extLst>
          </p:cNvPr>
          <p:cNvSpPr/>
          <p:nvPr/>
        </p:nvSpPr>
        <p:spPr>
          <a:xfrm>
            <a:off x="7654524" y="3685059"/>
            <a:ext cx="2319666" cy="1620309"/>
          </a:xfrm>
          <a:prstGeom prst="ellipse">
            <a:avLst/>
          </a:prstGeom>
          <a:solidFill>
            <a:srgbClr val="F862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1" name="Oval 30">
            <a:extLst>
              <a:ext uri="{FF2B5EF4-FFF2-40B4-BE49-F238E27FC236}">
                <a16:creationId xmlns:a16="http://schemas.microsoft.com/office/drawing/2014/main" id="{D55E518F-F34F-821B-D3C4-18C537A2B681}"/>
              </a:ext>
            </a:extLst>
          </p:cNvPr>
          <p:cNvSpPr/>
          <p:nvPr/>
        </p:nvSpPr>
        <p:spPr>
          <a:xfrm>
            <a:off x="4612816" y="4279921"/>
            <a:ext cx="2385197" cy="192168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2" name="Oval 31">
            <a:extLst>
              <a:ext uri="{FF2B5EF4-FFF2-40B4-BE49-F238E27FC236}">
                <a16:creationId xmlns:a16="http://schemas.microsoft.com/office/drawing/2014/main" id="{001259F1-C50D-0C69-9598-21B2D4AD867A}"/>
              </a:ext>
            </a:extLst>
          </p:cNvPr>
          <p:cNvSpPr/>
          <p:nvPr/>
        </p:nvSpPr>
        <p:spPr>
          <a:xfrm>
            <a:off x="1921041" y="3512856"/>
            <a:ext cx="2246327" cy="1792512"/>
          </a:xfrm>
          <a:prstGeom prst="ellipse">
            <a:avLst/>
          </a:prstGeom>
          <a:solidFill>
            <a:srgbClr val="9CFCB3"/>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3" name="Oval 32">
            <a:extLst>
              <a:ext uri="{FF2B5EF4-FFF2-40B4-BE49-F238E27FC236}">
                <a16:creationId xmlns:a16="http://schemas.microsoft.com/office/drawing/2014/main" id="{D743B6E6-CF98-79A7-A394-C6BE4EA1BB40}"/>
              </a:ext>
            </a:extLst>
          </p:cNvPr>
          <p:cNvSpPr/>
          <p:nvPr/>
        </p:nvSpPr>
        <p:spPr>
          <a:xfrm>
            <a:off x="1885950" y="1496819"/>
            <a:ext cx="2161599" cy="1615219"/>
          </a:xfrm>
          <a:prstGeom prst="ellipse">
            <a:avLst/>
          </a:prstGeom>
          <a:solidFill>
            <a:srgbClr val="F6FCA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224F47AC-9697-90EE-3BAE-050632CFCA34}"/>
              </a:ext>
            </a:extLst>
          </p:cNvPr>
          <p:cNvSpPr txBox="1"/>
          <p:nvPr/>
        </p:nvSpPr>
        <p:spPr>
          <a:xfrm>
            <a:off x="1943054" y="1780723"/>
            <a:ext cx="2063429" cy="1077218"/>
          </a:xfrm>
          <a:prstGeom prst="rect">
            <a:avLst/>
          </a:prstGeom>
          <a:noFill/>
        </p:spPr>
        <p:txBody>
          <a:bodyPr wrap="square" rtlCol="0">
            <a:spAutoFit/>
          </a:bodyPr>
          <a:lstStyle/>
          <a:p>
            <a:pPr algn="ctr"/>
            <a:r>
              <a:rPr lang="en-US" sz="1600" b="1" u="sng" dirty="0">
                <a:latin typeface="Calibri" panose="020F0502020204030204" pitchFamily="34" charset="0"/>
                <a:cs typeface="Calibri" panose="020F0502020204030204" pitchFamily="34" charset="0"/>
              </a:rPr>
              <a:t>Pre-Contemplation:</a:t>
            </a:r>
          </a:p>
          <a:p>
            <a:pPr algn="ctr"/>
            <a:r>
              <a:rPr lang="en-US" sz="1600" dirty="0">
                <a:latin typeface="Calibri" panose="020F0502020204030204" pitchFamily="34" charset="0"/>
                <a:cs typeface="Calibri" panose="020F0502020204030204" pitchFamily="34" charset="0"/>
              </a:rPr>
              <a:t>Denial</a:t>
            </a:r>
          </a:p>
          <a:p>
            <a:pPr algn="ctr"/>
            <a:r>
              <a:rPr lang="en-US" sz="1600" dirty="0">
                <a:latin typeface="Calibri" panose="020F0502020204030204" pitchFamily="34" charset="0"/>
                <a:cs typeface="Calibri" panose="020F0502020204030204" pitchFamily="34" charset="0"/>
              </a:rPr>
              <a:t>Overwhelmed</a:t>
            </a:r>
          </a:p>
          <a:p>
            <a:pPr algn="ctr"/>
            <a:r>
              <a:rPr lang="en-US" sz="1600" dirty="0">
                <a:latin typeface="Calibri" panose="020F0502020204030204" pitchFamily="34" charset="0"/>
                <a:cs typeface="Calibri" panose="020F0502020204030204" pitchFamily="34" charset="0"/>
              </a:rPr>
              <a:t>Unaware</a:t>
            </a:r>
          </a:p>
        </p:txBody>
      </p:sp>
      <p:sp>
        <p:nvSpPr>
          <p:cNvPr id="35" name="Arrow: Right 30">
            <a:extLst>
              <a:ext uri="{FF2B5EF4-FFF2-40B4-BE49-F238E27FC236}">
                <a16:creationId xmlns:a16="http://schemas.microsoft.com/office/drawing/2014/main" id="{4D9CA395-956E-4B5C-7DAB-40079C293F4C}"/>
              </a:ext>
            </a:extLst>
          </p:cNvPr>
          <p:cNvSpPr/>
          <p:nvPr/>
        </p:nvSpPr>
        <p:spPr>
          <a:xfrm rot="20256990">
            <a:off x="3765710" y="1355543"/>
            <a:ext cx="826190" cy="449620"/>
          </a:xfrm>
          <a:prstGeom prst="rightArrow">
            <a:avLst/>
          </a:prstGeom>
          <a:solidFill>
            <a:srgbClr val="F6FCA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6" name="Arrow: Right 31">
            <a:extLst>
              <a:ext uri="{FF2B5EF4-FFF2-40B4-BE49-F238E27FC236}">
                <a16:creationId xmlns:a16="http://schemas.microsoft.com/office/drawing/2014/main" id="{C3A2D73C-AD82-28F9-39D9-9100D120E673}"/>
              </a:ext>
            </a:extLst>
          </p:cNvPr>
          <p:cNvSpPr/>
          <p:nvPr/>
        </p:nvSpPr>
        <p:spPr>
          <a:xfrm rot="1328516">
            <a:off x="6931977" y="1359968"/>
            <a:ext cx="826484" cy="468286"/>
          </a:xfrm>
          <a:prstGeom prst="rightArrow">
            <a:avLst/>
          </a:prstGeom>
          <a:solidFill>
            <a:srgbClr val="95A8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7" name="Arrow: Right 32">
            <a:extLst>
              <a:ext uri="{FF2B5EF4-FFF2-40B4-BE49-F238E27FC236}">
                <a16:creationId xmlns:a16="http://schemas.microsoft.com/office/drawing/2014/main" id="{B068F91E-512F-4CD7-9406-4B676BB469C1}"/>
              </a:ext>
            </a:extLst>
          </p:cNvPr>
          <p:cNvSpPr/>
          <p:nvPr/>
        </p:nvSpPr>
        <p:spPr>
          <a:xfrm rot="5400000">
            <a:off x="8562747" y="3276612"/>
            <a:ext cx="259310" cy="398742"/>
          </a:xfrm>
          <a:prstGeom prst="right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8" name="Arrow: Down 33">
            <a:extLst>
              <a:ext uri="{FF2B5EF4-FFF2-40B4-BE49-F238E27FC236}">
                <a16:creationId xmlns:a16="http://schemas.microsoft.com/office/drawing/2014/main" id="{00432D2E-54F0-ECEC-771F-F8526977BBFA}"/>
              </a:ext>
            </a:extLst>
          </p:cNvPr>
          <p:cNvSpPr/>
          <p:nvPr/>
        </p:nvSpPr>
        <p:spPr>
          <a:xfrm rot="4264455">
            <a:off x="7158563" y="4740561"/>
            <a:ext cx="462802" cy="624227"/>
          </a:xfrm>
          <a:prstGeom prst="downArrow">
            <a:avLst/>
          </a:prstGeom>
          <a:solidFill>
            <a:srgbClr val="F862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9" name="Arrow: Down 34">
            <a:extLst>
              <a:ext uri="{FF2B5EF4-FFF2-40B4-BE49-F238E27FC236}">
                <a16:creationId xmlns:a16="http://schemas.microsoft.com/office/drawing/2014/main" id="{B59C0649-15BA-D60E-1BB7-C0AF769357E5}"/>
              </a:ext>
            </a:extLst>
          </p:cNvPr>
          <p:cNvSpPr/>
          <p:nvPr/>
        </p:nvSpPr>
        <p:spPr>
          <a:xfrm rot="6853925">
            <a:off x="3979345" y="4780854"/>
            <a:ext cx="486748" cy="588998"/>
          </a:xfrm>
          <a:prstGeom prst="downArrow">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40" name="Arrow: Right 35">
            <a:extLst>
              <a:ext uri="{FF2B5EF4-FFF2-40B4-BE49-F238E27FC236}">
                <a16:creationId xmlns:a16="http://schemas.microsoft.com/office/drawing/2014/main" id="{1EB6055F-9FAD-EF3C-489B-79CFEFE78C20}"/>
              </a:ext>
            </a:extLst>
          </p:cNvPr>
          <p:cNvSpPr/>
          <p:nvPr/>
        </p:nvSpPr>
        <p:spPr>
          <a:xfrm rot="16200000">
            <a:off x="2883278" y="3094137"/>
            <a:ext cx="321852" cy="398742"/>
          </a:xfrm>
          <a:prstGeom prst="rightArrow">
            <a:avLst/>
          </a:prstGeom>
          <a:solidFill>
            <a:srgbClr val="9CFC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41" name="Oval 40">
            <a:extLst>
              <a:ext uri="{FF2B5EF4-FFF2-40B4-BE49-F238E27FC236}">
                <a16:creationId xmlns:a16="http://schemas.microsoft.com/office/drawing/2014/main" id="{3D413BFE-9A2B-BC7B-0270-311AFD613259}"/>
              </a:ext>
            </a:extLst>
          </p:cNvPr>
          <p:cNvSpPr/>
          <p:nvPr/>
        </p:nvSpPr>
        <p:spPr>
          <a:xfrm>
            <a:off x="95975" y="640574"/>
            <a:ext cx="1532799" cy="762641"/>
          </a:xfrm>
          <a:prstGeom prst="ellipse">
            <a:avLst/>
          </a:prstGeom>
          <a:solidFill>
            <a:srgbClr val="F7C9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Enter</a:t>
            </a:r>
          </a:p>
        </p:txBody>
      </p:sp>
      <p:sp>
        <p:nvSpPr>
          <p:cNvPr id="42" name="Arrow: Right 37">
            <a:extLst>
              <a:ext uri="{FF2B5EF4-FFF2-40B4-BE49-F238E27FC236}">
                <a16:creationId xmlns:a16="http://schemas.microsoft.com/office/drawing/2014/main" id="{0EA56CAA-9CD9-C904-3BC6-54123ABD523F}"/>
              </a:ext>
            </a:extLst>
          </p:cNvPr>
          <p:cNvSpPr/>
          <p:nvPr/>
        </p:nvSpPr>
        <p:spPr>
          <a:xfrm>
            <a:off x="1702446" y="796115"/>
            <a:ext cx="3006090" cy="349690"/>
          </a:xfrm>
          <a:prstGeom prst="rightArrow">
            <a:avLst/>
          </a:prstGeom>
          <a:solidFill>
            <a:srgbClr val="F7C9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43" name="Arrow: Right 38">
            <a:extLst>
              <a:ext uri="{FF2B5EF4-FFF2-40B4-BE49-F238E27FC236}">
                <a16:creationId xmlns:a16="http://schemas.microsoft.com/office/drawing/2014/main" id="{9A216D8D-A361-D046-297F-CEB4472294AE}"/>
              </a:ext>
            </a:extLst>
          </p:cNvPr>
          <p:cNvSpPr/>
          <p:nvPr/>
        </p:nvSpPr>
        <p:spPr>
          <a:xfrm rot="2596108">
            <a:off x="1267957" y="1475606"/>
            <a:ext cx="824098" cy="305303"/>
          </a:xfrm>
          <a:prstGeom prst="rightArrow">
            <a:avLst/>
          </a:prstGeom>
          <a:solidFill>
            <a:srgbClr val="F7C9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44" name="Picture 22" descr="A screenshot of a game&#10;&#10;Description automatically generated">
            <a:extLst>
              <a:ext uri="{FF2B5EF4-FFF2-40B4-BE49-F238E27FC236}">
                <a16:creationId xmlns:a16="http://schemas.microsoft.com/office/drawing/2014/main" id="{963ED50D-26C5-0088-13CD-17B47E2BFAA5}"/>
              </a:ext>
            </a:extLst>
          </p:cNvPr>
          <p:cNvPicPr>
            <a:picLocks noChangeAspect="1"/>
          </p:cNvPicPr>
          <p:nvPr/>
        </p:nvPicPr>
        <p:blipFill rotWithShape="1">
          <a:blip r:embed="rId3"/>
          <a:srcRect r="81887" b="47597"/>
          <a:stretch/>
        </p:blipFill>
        <p:spPr>
          <a:xfrm>
            <a:off x="773288" y="389276"/>
            <a:ext cx="1766280" cy="3243299"/>
          </a:xfrm>
          <a:prstGeom prst="rect">
            <a:avLst/>
          </a:prstGeom>
        </p:spPr>
      </p:pic>
      <p:sp>
        <p:nvSpPr>
          <p:cNvPr id="45" name="AutoShape 4">
            <a:extLst>
              <a:ext uri="{FF2B5EF4-FFF2-40B4-BE49-F238E27FC236}">
                <a16:creationId xmlns:a16="http://schemas.microsoft.com/office/drawing/2014/main" id="{12B54CAF-4168-82D8-6757-CD32F6138AF3}"/>
              </a:ext>
            </a:extLst>
          </p:cNvPr>
          <p:cNvSpPr/>
          <p:nvPr/>
        </p:nvSpPr>
        <p:spPr>
          <a:xfrm rot="23839" flipV="1">
            <a:off x="1961547" y="453966"/>
            <a:ext cx="8268904" cy="70822"/>
          </a:xfrm>
          <a:prstGeom prst="line">
            <a:avLst/>
          </a:prstGeom>
          <a:ln w="47625" cap="rnd">
            <a:solidFill>
              <a:srgbClr val="A5300F"/>
            </a:solidFill>
            <a:prstDash val="solid"/>
            <a:headEnd type="none" w="sm" len="sm"/>
            <a:tailEnd type="none" w="sm" len="sm"/>
          </a:ln>
        </p:spPr>
        <p:txBody>
          <a:bodyPr/>
          <a:lstStyle/>
          <a:p>
            <a:endParaRPr lang="en-US"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CFE7D2D4-CD2A-25B4-8A17-60E0B3518DFD}"/>
              </a:ext>
            </a:extLst>
          </p:cNvPr>
          <p:cNvSpPr txBox="1"/>
          <p:nvPr/>
        </p:nvSpPr>
        <p:spPr>
          <a:xfrm>
            <a:off x="4825550" y="970960"/>
            <a:ext cx="1815178" cy="584775"/>
          </a:xfrm>
          <a:prstGeom prst="rect">
            <a:avLst/>
          </a:prstGeom>
          <a:noFill/>
        </p:spPr>
        <p:txBody>
          <a:bodyPr wrap="square" rtlCol="0">
            <a:spAutoFit/>
          </a:bodyPr>
          <a:lstStyle/>
          <a:p>
            <a:pPr algn="ctr"/>
            <a:r>
              <a:rPr lang="en-US" sz="1600" b="1" u="sng" dirty="0">
                <a:latin typeface="Calibri" panose="020F0502020204030204" pitchFamily="34" charset="0"/>
                <a:cs typeface="Calibri" panose="020F0502020204030204" pitchFamily="34" charset="0"/>
              </a:rPr>
              <a:t>Contemplation:</a:t>
            </a:r>
          </a:p>
          <a:p>
            <a:pPr algn="ctr"/>
            <a:r>
              <a:rPr lang="en-US" sz="1600" dirty="0">
                <a:latin typeface="Calibri" panose="020F0502020204030204" pitchFamily="34" charset="0"/>
                <a:cs typeface="Calibri" panose="020F0502020204030204" pitchFamily="34" charset="0"/>
              </a:rPr>
              <a:t>Ambivalence</a:t>
            </a:r>
          </a:p>
        </p:txBody>
      </p:sp>
      <p:pic>
        <p:nvPicPr>
          <p:cNvPr id="5" name="Picture 22" descr="A screenshot of a game&#10;&#10;Description automatically generated">
            <a:extLst>
              <a:ext uri="{FF2B5EF4-FFF2-40B4-BE49-F238E27FC236}">
                <a16:creationId xmlns:a16="http://schemas.microsoft.com/office/drawing/2014/main" id="{3B8B8825-2E16-7DBC-49D4-C0BCFF143B2C}"/>
              </a:ext>
            </a:extLst>
          </p:cNvPr>
          <p:cNvPicPr>
            <a:picLocks noChangeAspect="1"/>
          </p:cNvPicPr>
          <p:nvPr/>
        </p:nvPicPr>
        <p:blipFill rotWithShape="1">
          <a:blip r:embed="rId3"/>
          <a:srcRect l="57524" r="29409" b="83054"/>
          <a:stretch>
            <a:fillRect/>
          </a:stretch>
        </p:blipFill>
        <p:spPr>
          <a:xfrm>
            <a:off x="6245280" y="450485"/>
            <a:ext cx="1183935" cy="974449"/>
          </a:xfrm>
          <a:prstGeom prst="rect">
            <a:avLst/>
          </a:prstGeom>
        </p:spPr>
      </p:pic>
      <p:sp>
        <p:nvSpPr>
          <p:cNvPr id="6" name="TextBox 5">
            <a:extLst>
              <a:ext uri="{FF2B5EF4-FFF2-40B4-BE49-F238E27FC236}">
                <a16:creationId xmlns:a16="http://schemas.microsoft.com/office/drawing/2014/main" id="{49928C27-4F05-7497-649E-F01D5E39FDDE}"/>
              </a:ext>
            </a:extLst>
          </p:cNvPr>
          <p:cNvSpPr txBox="1"/>
          <p:nvPr/>
        </p:nvSpPr>
        <p:spPr>
          <a:xfrm>
            <a:off x="7476209" y="1743753"/>
            <a:ext cx="2204636" cy="1754326"/>
          </a:xfrm>
          <a:prstGeom prst="rect">
            <a:avLst/>
          </a:prstGeom>
          <a:noFill/>
        </p:spPr>
        <p:txBody>
          <a:bodyPr wrap="square" rtlCol="0">
            <a:spAutoFit/>
          </a:bodyPr>
          <a:lstStyle/>
          <a:p>
            <a:pPr algn="ctr"/>
            <a:r>
              <a:rPr lang="en-US" sz="1600" b="1" u="sng" dirty="0">
                <a:latin typeface="Calibri" panose="020F0502020204030204" pitchFamily="34" charset="0"/>
                <a:cs typeface="Calibri" panose="020F0502020204030204" pitchFamily="34" charset="0"/>
              </a:rPr>
              <a:t>Preparation</a:t>
            </a:r>
          </a:p>
          <a:p>
            <a:pPr algn="ctr"/>
            <a:r>
              <a:rPr lang="en-US" sz="1600" dirty="0">
                <a:latin typeface="Calibri" panose="020F0502020204030204" pitchFamily="34" charset="0"/>
                <a:cs typeface="Calibri" panose="020F0502020204030204" pitchFamily="34" charset="0"/>
              </a:rPr>
              <a:t>Monitoring</a:t>
            </a:r>
          </a:p>
          <a:p>
            <a:pPr algn="ctr"/>
            <a:r>
              <a:rPr lang="en-US" sz="1600" dirty="0">
                <a:latin typeface="Calibri" panose="020F0502020204030204" pitchFamily="34" charset="0"/>
                <a:cs typeface="Calibri" panose="020F0502020204030204" pitchFamily="34" charset="0"/>
              </a:rPr>
              <a:t>Planning</a:t>
            </a:r>
          </a:p>
          <a:p>
            <a:pPr algn="ctr"/>
            <a:r>
              <a:rPr lang="en-US" sz="1600" dirty="0">
                <a:latin typeface="Calibri" panose="020F0502020204030204" pitchFamily="34" charset="0"/>
                <a:cs typeface="Calibri" panose="020F0502020204030204" pitchFamily="34" charset="0"/>
              </a:rPr>
              <a:t>Increasing confidence Identify resources</a:t>
            </a:r>
          </a:p>
          <a:p>
            <a:pPr algn="ctr"/>
            <a:endParaRPr lang="en-US" sz="1400" dirty="0">
              <a:latin typeface="Calibri" panose="020F0502020204030204" pitchFamily="34" charset="0"/>
              <a:cs typeface="Calibri" panose="020F0502020204030204" pitchFamily="34" charset="0"/>
            </a:endParaRPr>
          </a:p>
          <a:p>
            <a:pPr algn="ctr"/>
            <a:endParaRPr lang="en-US" sz="1400" dirty="0">
              <a:latin typeface="Calibri" panose="020F0502020204030204" pitchFamily="34" charset="0"/>
              <a:cs typeface="Calibri" panose="020F0502020204030204" pitchFamily="34" charset="0"/>
            </a:endParaRPr>
          </a:p>
        </p:txBody>
      </p:sp>
      <p:pic>
        <p:nvPicPr>
          <p:cNvPr id="7" name="Picture 22" descr="A screenshot of a game&#10;&#10;Description automatically generated">
            <a:extLst>
              <a:ext uri="{FF2B5EF4-FFF2-40B4-BE49-F238E27FC236}">
                <a16:creationId xmlns:a16="http://schemas.microsoft.com/office/drawing/2014/main" id="{DD92A97C-4E3C-8566-8913-56C5A47A27FF}"/>
              </a:ext>
            </a:extLst>
          </p:cNvPr>
          <p:cNvPicPr>
            <a:picLocks noChangeAspect="1"/>
          </p:cNvPicPr>
          <p:nvPr/>
        </p:nvPicPr>
        <p:blipFill rotWithShape="1">
          <a:blip r:embed="rId3"/>
          <a:srcRect l="90387" t="22574" r="-95" b="60927"/>
          <a:stretch>
            <a:fillRect/>
          </a:stretch>
        </p:blipFill>
        <p:spPr>
          <a:xfrm>
            <a:off x="9438668" y="1796900"/>
            <a:ext cx="946645" cy="1021160"/>
          </a:xfrm>
          <a:prstGeom prst="rect">
            <a:avLst/>
          </a:prstGeom>
        </p:spPr>
      </p:pic>
      <p:sp>
        <p:nvSpPr>
          <p:cNvPr id="10" name="TextBox 9">
            <a:extLst>
              <a:ext uri="{FF2B5EF4-FFF2-40B4-BE49-F238E27FC236}">
                <a16:creationId xmlns:a16="http://schemas.microsoft.com/office/drawing/2014/main" id="{8832B959-BA64-3D7C-5C51-C01FB6069F71}"/>
              </a:ext>
            </a:extLst>
          </p:cNvPr>
          <p:cNvSpPr txBox="1"/>
          <p:nvPr/>
        </p:nvSpPr>
        <p:spPr>
          <a:xfrm>
            <a:off x="7781915" y="3905802"/>
            <a:ext cx="2095652" cy="1169551"/>
          </a:xfrm>
          <a:prstGeom prst="rect">
            <a:avLst/>
          </a:prstGeom>
          <a:noFill/>
        </p:spPr>
        <p:txBody>
          <a:bodyPr wrap="square" rtlCol="0">
            <a:spAutoFit/>
          </a:bodyPr>
          <a:lstStyle/>
          <a:p>
            <a:pPr algn="ctr"/>
            <a:r>
              <a:rPr lang="en-US" sz="1400" b="1" u="sng" dirty="0">
                <a:latin typeface="Calibri" panose="020F0502020204030204" pitchFamily="34" charset="0"/>
                <a:cs typeface="Calibri" panose="020F0502020204030204" pitchFamily="34" charset="0"/>
              </a:rPr>
              <a:t>Action</a:t>
            </a:r>
          </a:p>
          <a:p>
            <a:pPr algn="ctr"/>
            <a:r>
              <a:rPr lang="en-US" sz="1400" dirty="0">
                <a:latin typeface="Calibri" panose="020F0502020204030204" pitchFamily="34" charset="0"/>
                <a:cs typeface="Calibri" panose="020F0502020204030204" pitchFamily="34" charset="0"/>
              </a:rPr>
              <a:t>Putting the plan into action. Taking steps towards achieving change.</a:t>
            </a:r>
          </a:p>
        </p:txBody>
      </p:sp>
      <p:pic>
        <p:nvPicPr>
          <p:cNvPr id="11" name="Picture 22" descr="A screenshot of a game&#10;&#10;Description automatically generated">
            <a:extLst>
              <a:ext uri="{FF2B5EF4-FFF2-40B4-BE49-F238E27FC236}">
                <a16:creationId xmlns:a16="http://schemas.microsoft.com/office/drawing/2014/main" id="{5B2175CB-70CF-FC83-2AA2-B964E5BBE1ED}"/>
              </a:ext>
            </a:extLst>
          </p:cNvPr>
          <p:cNvPicPr>
            <a:picLocks noChangeAspect="1"/>
          </p:cNvPicPr>
          <p:nvPr/>
        </p:nvPicPr>
        <p:blipFill rotWithShape="1">
          <a:blip r:embed="rId3"/>
          <a:srcRect l="64919" t="48649" r="-95"/>
          <a:stretch/>
        </p:blipFill>
        <p:spPr>
          <a:xfrm>
            <a:off x="6955579" y="3417208"/>
            <a:ext cx="3434487" cy="3182112"/>
          </a:xfrm>
          <a:prstGeom prst="rect">
            <a:avLst/>
          </a:prstGeom>
        </p:spPr>
      </p:pic>
      <p:sp>
        <p:nvSpPr>
          <p:cNvPr id="8" name="TextBox 7">
            <a:extLst>
              <a:ext uri="{FF2B5EF4-FFF2-40B4-BE49-F238E27FC236}">
                <a16:creationId xmlns:a16="http://schemas.microsoft.com/office/drawing/2014/main" id="{89BD8849-6592-69D6-1A15-6306197425C7}"/>
              </a:ext>
            </a:extLst>
          </p:cNvPr>
          <p:cNvSpPr txBox="1"/>
          <p:nvPr/>
        </p:nvSpPr>
        <p:spPr>
          <a:xfrm>
            <a:off x="4661034" y="4638815"/>
            <a:ext cx="2246327" cy="1077218"/>
          </a:xfrm>
          <a:prstGeom prst="rect">
            <a:avLst/>
          </a:prstGeom>
          <a:noFill/>
        </p:spPr>
        <p:txBody>
          <a:bodyPr wrap="square" rtlCol="0">
            <a:spAutoFit/>
          </a:bodyPr>
          <a:lstStyle/>
          <a:p>
            <a:pPr algn="ctr"/>
            <a:r>
              <a:rPr lang="en-US" sz="1600" b="1" u="sng" dirty="0">
                <a:latin typeface="Calibri" panose="020F0502020204030204" pitchFamily="34" charset="0"/>
                <a:cs typeface="Calibri" panose="020F0502020204030204" pitchFamily="34" charset="0"/>
              </a:rPr>
              <a:t>Maintenance:</a:t>
            </a:r>
          </a:p>
          <a:p>
            <a:pPr algn="ctr"/>
            <a:r>
              <a:rPr lang="en-US" sz="1600" dirty="0">
                <a:latin typeface="Calibri" panose="020F0502020204030204" pitchFamily="34" charset="0"/>
                <a:cs typeface="Calibri" panose="020F0502020204030204" pitchFamily="34" charset="0"/>
              </a:rPr>
              <a:t> </a:t>
            </a:r>
          </a:p>
          <a:p>
            <a:pPr algn="ctr"/>
            <a:r>
              <a:rPr lang="en-US" sz="1600" dirty="0">
                <a:latin typeface="Calibri" panose="020F0502020204030204" pitchFamily="34" charset="0"/>
                <a:cs typeface="Calibri" panose="020F0502020204030204" pitchFamily="34" charset="0"/>
              </a:rPr>
              <a:t>Behavior becomes a part of daily routine.</a:t>
            </a:r>
          </a:p>
        </p:txBody>
      </p:sp>
      <p:sp>
        <p:nvSpPr>
          <p:cNvPr id="9" name="TextBox 8">
            <a:extLst>
              <a:ext uri="{FF2B5EF4-FFF2-40B4-BE49-F238E27FC236}">
                <a16:creationId xmlns:a16="http://schemas.microsoft.com/office/drawing/2014/main" id="{0D1AB417-CECE-CAA2-382A-EF46128B7B7E}"/>
              </a:ext>
            </a:extLst>
          </p:cNvPr>
          <p:cNvSpPr txBox="1"/>
          <p:nvPr/>
        </p:nvSpPr>
        <p:spPr>
          <a:xfrm>
            <a:off x="1859961" y="3932821"/>
            <a:ext cx="2385197" cy="830997"/>
          </a:xfrm>
          <a:prstGeom prst="rect">
            <a:avLst/>
          </a:prstGeom>
          <a:noFill/>
        </p:spPr>
        <p:txBody>
          <a:bodyPr wrap="square" rtlCol="0">
            <a:spAutoFit/>
          </a:bodyPr>
          <a:lstStyle/>
          <a:p>
            <a:pPr algn="ctr"/>
            <a:r>
              <a:rPr lang="en-US" sz="1600" b="1" u="sng" dirty="0">
                <a:latin typeface="Calibri" panose="020F0502020204030204" pitchFamily="34" charset="0"/>
                <a:cs typeface="Calibri" panose="020F0502020204030204" pitchFamily="34" charset="0"/>
              </a:rPr>
              <a:t>Relapse:</a:t>
            </a:r>
          </a:p>
          <a:p>
            <a:pPr algn="ctr"/>
            <a:r>
              <a:rPr lang="en-US" sz="1600" dirty="0">
                <a:latin typeface="Calibri" panose="020F0502020204030204" pitchFamily="34" charset="0"/>
                <a:cs typeface="Calibri" panose="020F0502020204030204" pitchFamily="34" charset="0"/>
              </a:rPr>
              <a:t>Recurrence of the behavior </a:t>
            </a:r>
          </a:p>
        </p:txBody>
      </p:sp>
      <p:pic>
        <p:nvPicPr>
          <p:cNvPr id="12" name="Picture 22" descr="A screenshot of a game&#10;&#10;Description automatically generated">
            <a:extLst>
              <a:ext uri="{FF2B5EF4-FFF2-40B4-BE49-F238E27FC236}">
                <a16:creationId xmlns:a16="http://schemas.microsoft.com/office/drawing/2014/main" id="{B7DC2DDE-3E98-2A54-C962-2927AC61D27F}"/>
              </a:ext>
            </a:extLst>
          </p:cNvPr>
          <p:cNvPicPr>
            <a:picLocks noChangeAspect="1"/>
          </p:cNvPicPr>
          <p:nvPr/>
        </p:nvPicPr>
        <p:blipFill rotWithShape="1">
          <a:blip r:embed="rId3"/>
          <a:srcRect l="3003" t="67264" r="79554" b="11259"/>
          <a:stretch>
            <a:fillRect/>
          </a:stretch>
        </p:blipFill>
        <p:spPr>
          <a:xfrm>
            <a:off x="1167695" y="4410685"/>
            <a:ext cx="1700975" cy="1329335"/>
          </a:xfrm>
          <a:prstGeom prst="rect">
            <a:avLst/>
          </a:prstGeom>
        </p:spPr>
      </p:pic>
    </p:spTree>
    <p:extLst>
      <p:ext uri="{BB962C8B-B14F-4D97-AF65-F5344CB8AC3E}">
        <p14:creationId xmlns:p14="http://schemas.microsoft.com/office/powerpoint/2010/main" val="304243395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E2492-BB46-0390-B247-3AE62E2FA2EB}"/>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E009B366-64ED-7799-70AB-6230A2EFDCF8}"/>
              </a:ext>
            </a:extLst>
          </p:cNvPr>
          <p:cNvSpPr>
            <a:spLocks noGrp="1"/>
          </p:cNvSpPr>
          <p:nvPr>
            <p:ph type="ftr" sz="quarter" idx="12"/>
          </p:nvPr>
        </p:nvSpPr>
        <p:spPr/>
        <p:txBody>
          <a:bodyPr/>
          <a:lstStyle/>
          <a:p>
            <a:r>
              <a:rPr lang="en-US"/>
              <a:t>Session 3: Motivation and Making Change</a:t>
            </a:r>
            <a:endParaRPr lang="en-US" dirty="0"/>
          </a:p>
        </p:txBody>
      </p:sp>
      <p:sp>
        <p:nvSpPr>
          <p:cNvPr id="3" name="Slide Number Placeholder 2">
            <a:extLst>
              <a:ext uri="{FF2B5EF4-FFF2-40B4-BE49-F238E27FC236}">
                <a16:creationId xmlns:a16="http://schemas.microsoft.com/office/drawing/2014/main" id="{D75EAAFC-72D7-42F0-52AD-F2483D6F1773}"/>
              </a:ext>
            </a:extLst>
          </p:cNvPr>
          <p:cNvSpPr>
            <a:spLocks noGrp="1"/>
          </p:cNvSpPr>
          <p:nvPr>
            <p:ph type="sldNum" sz="quarter" idx="13"/>
          </p:nvPr>
        </p:nvSpPr>
        <p:spPr/>
        <p:txBody>
          <a:bodyPr/>
          <a:lstStyle/>
          <a:p>
            <a:fld id="{7BCC8D0D-EAEC-449D-9161-023DFF90F2E2}" type="slidenum">
              <a:rPr lang="en-US" smtClean="0"/>
              <a:pPr/>
              <a:t>21</a:t>
            </a:fld>
            <a:endParaRPr lang="en-US" dirty="0"/>
          </a:p>
        </p:txBody>
      </p:sp>
      <p:sp>
        <p:nvSpPr>
          <p:cNvPr id="25" name="Title 1">
            <a:extLst>
              <a:ext uri="{FF2B5EF4-FFF2-40B4-BE49-F238E27FC236}">
                <a16:creationId xmlns:a16="http://schemas.microsoft.com/office/drawing/2014/main" id="{6FA77E2A-F4B9-1E66-25B7-ABC03ADD67DE}"/>
              </a:ext>
            </a:extLst>
          </p:cNvPr>
          <p:cNvSpPr txBox="1">
            <a:spLocks/>
          </p:cNvSpPr>
          <p:nvPr/>
        </p:nvSpPr>
        <p:spPr>
          <a:xfrm>
            <a:off x="3840412" y="-6838"/>
            <a:ext cx="5276667" cy="804270"/>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a:latin typeface="Calibri" panose="020F0502020204030204" pitchFamily="34" charset="0"/>
                <a:cs typeface="Calibri" panose="020F0502020204030204" pitchFamily="34" charset="0"/>
              </a:rPr>
              <a:t>Stages of Change Theory: Relapse</a:t>
            </a:r>
          </a:p>
        </p:txBody>
      </p:sp>
      <p:sp>
        <p:nvSpPr>
          <p:cNvPr id="28" name="Oval 27">
            <a:extLst>
              <a:ext uri="{FF2B5EF4-FFF2-40B4-BE49-F238E27FC236}">
                <a16:creationId xmlns:a16="http://schemas.microsoft.com/office/drawing/2014/main" id="{63E7569E-36C6-3E2C-057C-C6875F4D22C7}"/>
              </a:ext>
            </a:extLst>
          </p:cNvPr>
          <p:cNvSpPr/>
          <p:nvPr/>
        </p:nvSpPr>
        <p:spPr>
          <a:xfrm>
            <a:off x="4694537" y="572880"/>
            <a:ext cx="2077204" cy="1731548"/>
          </a:xfrm>
          <a:prstGeom prst="ellipse">
            <a:avLst/>
          </a:prstGeom>
          <a:solidFill>
            <a:srgbClr val="92BC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Calibri" panose="020F0502020204030204" pitchFamily="34" charset="0"/>
              <a:cs typeface="Calibri" panose="020F0502020204030204" pitchFamily="34" charset="0"/>
            </a:endParaRPr>
          </a:p>
        </p:txBody>
      </p:sp>
      <p:sp>
        <p:nvSpPr>
          <p:cNvPr id="29" name="Oval 28">
            <a:extLst>
              <a:ext uri="{FF2B5EF4-FFF2-40B4-BE49-F238E27FC236}">
                <a16:creationId xmlns:a16="http://schemas.microsoft.com/office/drawing/2014/main" id="{E34DC323-395D-E837-3930-165B1700D0E1}"/>
              </a:ext>
            </a:extLst>
          </p:cNvPr>
          <p:cNvSpPr/>
          <p:nvPr/>
        </p:nvSpPr>
        <p:spPr>
          <a:xfrm>
            <a:off x="7418694" y="1628386"/>
            <a:ext cx="2319666" cy="162030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0" name="Oval 29">
            <a:extLst>
              <a:ext uri="{FF2B5EF4-FFF2-40B4-BE49-F238E27FC236}">
                <a16:creationId xmlns:a16="http://schemas.microsoft.com/office/drawing/2014/main" id="{2AC48C5A-4893-4507-E1E5-B994E40343CD}"/>
              </a:ext>
            </a:extLst>
          </p:cNvPr>
          <p:cNvSpPr/>
          <p:nvPr/>
        </p:nvSpPr>
        <p:spPr>
          <a:xfrm>
            <a:off x="7654524" y="3685059"/>
            <a:ext cx="2319666" cy="1620309"/>
          </a:xfrm>
          <a:prstGeom prst="ellipse">
            <a:avLst/>
          </a:prstGeom>
          <a:solidFill>
            <a:srgbClr val="F862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1" name="Oval 30">
            <a:extLst>
              <a:ext uri="{FF2B5EF4-FFF2-40B4-BE49-F238E27FC236}">
                <a16:creationId xmlns:a16="http://schemas.microsoft.com/office/drawing/2014/main" id="{F972B9AE-C804-376E-9D77-A8D8D485C026}"/>
              </a:ext>
            </a:extLst>
          </p:cNvPr>
          <p:cNvSpPr/>
          <p:nvPr/>
        </p:nvSpPr>
        <p:spPr>
          <a:xfrm>
            <a:off x="4612816" y="4279921"/>
            <a:ext cx="2385197" cy="192168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2" name="Oval 31">
            <a:extLst>
              <a:ext uri="{FF2B5EF4-FFF2-40B4-BE49-F238E27FC236}">
                <a16:creationId xmlns:a16="http://schemas.microsoft.com/office/drawing/2014/main" id="{60C3F66E-1D65-90BC-9E03-15EE4E0F6BDA}"/>
              </a:ext>
            </a:extLst>
          </p:cNvPr>
          <p:cNvSpPr/>
          <p:nvPr/>
        </p:nvSpPr>
        <p:spPr>
          <a:xfrm>
            <a:off x="1921041" y="3512856"/>
            <a:ext cx="2246327" cy="1792512"/>
          </a:xfrm>
          <a:prstGeom prst="ellipse">
            <a:avLst/>
          </a:prstGeom>
          <a:solidFill>
            <a:srgbClr val="9CFCB3"/>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3" name="Oval 32">
            <a:extLst>
              <a:ext uri="{FF2B5EF4-FFF2-40B4-BE49-F238E27FC236}">
                <a16:creationId xmlns:a16="http://schemas.microsoft.com/office/drawing/2014/main" id="{F5286E4C-6954-80E2-D0F0-9D67C088A300}"/>
              </a:ext>
            </a:extLst>
          </p:cNvPr>
          <p:cNvSpPr/>
          <p:nvPr/>
        </p:nvSpPr>
        <p:spPr>
          <a:xfrm>
            <a:off x="1885950" y="1496819"/>
            <a:ext cx="2161599" cy="1615219"/>
          </a:xfrm>
          <a:prstGeom prst="ellipse">
            <a:avLst/>
          </a:prstGeom>
          <a:solidFill>
            <a:srgbClr val="F6FCA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CC8D2639-2DB5-7E29-7132-121C701554CC}"/>
              </a:ext>
            </a:extLst>
          </p:cNvPr>
          <p:cNvSpPr txBox="1"/>
          <p:nvPr/>
        </p:nvSpPr>
        <p:spPr>
          <a:xfrm>
            <a:off x="1943054" y="1780723"/>
            <a:ext cx="2063429" cy="1077218"/>
          </a:xfrm>
          <a:prstGeom prst="rect">
            <a:avLst/>
          </a:prstGeom>
          <a:noFill/>
        </p:spPr>
        <p:txBody>
          <a:bodyPr wrap="square" rtlCol="0">
            <a:spAutoFit/>
          </a:bodyPr>
          <a:lstStyle/>
          <a:p>
            <a:pPr algn="ctr"/>
            <a:r>
              <a:rPr lang="en-US" sz="1600" b="1" u="sng" dirty="0">
                <a:latin typeface="Calibri" panose="020F0502020204030204" pitchFamily="34" charset="0"/>
                <a:cs typeface="Calibri" panose="020F0502020204030204" pitchFamily="34" charset="0"/>
              </a:rPr>
              <a:t>Pre-Contemplation:</a:t>
            </a:r>
          </a:p>
          <a:p>
            <a:pPr algn="ctr"/>
            <a:r>
              <a:rPr lang="en-US" sz="1600" dirty="0">
                <a:latin typeface="Calibri" panose="020F0502020204030204" pitchFamily="34" charset="0"/>
                <a:cs typeface="Calibri" panose="020F0502020204030204" pitchFamily="34" charset="0"/>
              </a:rPr>
              <a:t>Denial</a:t>
            </a:r>
          </a:p>
          <a:p>
            <a:pPr algn="ctr"/>
            <a:r>
              <a:rPr lang="en-US" sz="1600" dirty="0">
                <a:latin typeface="Calibri" panose="020F0502020204030204" pitchFamily="34" charset="0"/>
                <a:cs typeface="Calibri" panose="020F0502020204030204" pitchFamily="34" charset="0"/>
              </a:rPr>
              <a:t>Overwhelmed</a:t>
            </a:r>
          </a:p>
          <a:p>
            <a:pPr algn="ctr"/>
            <a:r>
              <a:rPr lang="en-US" sz="1600" dirty="0">
                <a:latin typeface="Calibri" panose="020F0502020204030204" pitchFamily="34" charset="0"/>
                <a:cs typeface="Calibri" panose="020F0502020204030204" pitchFamily="34" charset="0"/>
              </a:rPr>
              <a:t>Unaware</a:t>
            </a:r>
          </a:p>
        </p:txBody>
      </p:sp>
      <p:sp>
        <p:nvSpPr>
          <p:cNvPr id="35" name="Arrow: Right 30">
            <a:extLst>
              <a:ext uri="{FF2B5EF4-FFF2-40B4-BE49-F238E27FC236}">
                <a16:creationId xmlns:a16="http://schemas.microsoft.com/office/drawing/2014/main" id="{4E5C853F-4270-A3A8-200E-C1F498D42DA7}"/>
              </a:ext>
            </a:extLst>
          </p:cNvPr>
          <p:cNvSpPr/>
          <p:nvPr/>
        </p:nvSpPr>
        <p:spPr>
          <a:xfrm rot="20256990">
            <a:off x="3765710" y="1355543"/>
            <a:ext cx="826190" cy="449620"/>
          </a:xfrm>
          <a:prstGeom prst="rightArrow">
            <a:avLst/>
          </a:prstGeom>
          <a:solidFill>
            <a:srgbClr val="F6FCA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6" name="Arrow: Right 31">
            <a:extLst>
              <a:ext uri="{FF2B5EF4-FFF2-40B4-BE49-F238E27FC236}">
                <a16:creationId xmlns:a16="http://schemas.microsoft.com/office/drawing/2014/main" id="{19512810-31E6-B6C7-DB27-85EFB0F0D6F1}"/>
              </a:ext>
            </a:extLst>
          </p:cNvPr>
          <p:cNvSpPr/>
          <p:nvPr/>
        </p:nvSpPr>
        <p:spPr>
          <a:xfrm rot="1328516">
            <a:off x="6931977" y="1359968"/>
            <a:ext cx="826484" cy="468286"/>
          </a:xfrm>
          <a:prstGeom prst="rightArrow">
            <a:avLst/>
          </a:prstGeom>
          <a:solidFill>
            <a:srgbClr val="95A8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7" name="Arrow: Right 32">
            <a:extLst>
              <a:ext uri="{FF2B5EF4-FFF2-40B4-BE49-F238E27FC236}">
                <a16:creationId xmlns:a16="http://schemas.microsoft.com/office/drawing/2014/main" id="{183ED94E-E78D-5C07-7ED0-15EACFB43694}"/>
              </a:ext>
            </a:extLst>
          </p:cNvPr>
          <p:cNvSpPr/>
          <p:nvPr/>
        </p:nvSpPr>
        <p:spPr>
          <a:xfrm rot="5400000">
            <a:off x="8562747" y="3276612"/>
            <a:ext cx="259310" cy="398742"/>
          </a:xfrm>
          <a:prstGeom prst="right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8" name="Arrow: Down 33">
            <a:extLst>
              <a:ext uri="{FF2B5EF4-FFF2-40B4-BE49-F238E27FC236}">
                <a16:creationId xmlns:a16="http://schemas.microsoft.com/office/drawing/2014/main" id="{45106A30-0306-B0F1-121B-8605711EE17C}"/>
              </a:ext>
            </a:extLst>
          </p:cNvPr>
          <p:cNvSpPr/>
          <p:nvPr/>
        </p:nvSpPr>
        <p:spPr>
          <a:xfrm rot="4264455">
            <a:off x="7158563" y="4740561"/>
            <a:ext cx="462802" cy="624227"/>
          </a:xfrm>
          <a:prstGeom prst="downArrow">
            <a:avLst/>
          </a:prstGeom>
          <a:solidFill>
            <a:srgbClr val="F862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9" name="Arrow: Down 34">
            <a:extLst>
              <a:ext uri="{FF2B5EF4-FFF2-40B4-BE49-F238E27FC236}">
                <a16:creationId xmlns:a16="http://schemas.microsoft.com/office/drawing/2014/main" id="{5815E99A-6613-B94F-C5E8-FAF744BF18C9}"/>
              </a:ext>
            </a:extLst>
          </p:cNvPr>
          <p:cNvSpPr/>
          <p:nvPr/>
        </p:nvSpPr>
        <p:spPr>
          <a:xfrm rot="6853925">
            <a:off x="3979345" y="4780854"/>
            <a:ext cx="486748" cy="588998"/>
          </a:xfrm>
          <a:prstGeom prst="downArrow">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40" name="Arrow: Right 35">
            <a:extLst>
              <a:ext uri="{FF2B5EF4-FFF2-40B4-BE49-F238E27FC236}">
                <a16:creationId xmlns:a16="http://schemas.microsoft.com/office/drawing/2014/main" id="{529C2AA5-8A9C-C6AC-A37D-6CF41578F959}"/>
              </a:ext>
            </a:extLst>
          </p:cNvPr>
          <p:cNvSpPr/>
          <p:nvPr/>
        </p:nvSpPr>
        <p:spPr>
          <a:xfrm rot="16200000">
            <a:off x="2883278" y="3094137"/>
            <a:ext cx="321852" cy="398742"/>
          </a:xfrm>
          <a:prstGeom prst="rightArrow">
            <a:avLst/>
          </a:prstGeom>
          <a:solidFill>
            <a:srgbClr val="9CFC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41" name="Oval 40">
            <a:extLst>
              <a:ext uri="{FF2B5EF4-FFF2-40B4-BE49-F238E27FC236}">
                <a16:creationId xmlns:a16="http://schemas.microsoft.com/office/drawing/2014/main" id="{B8AA1EC0-70C0-E562-8F17-381E323B3C48}"/>
              </a:ext>
            </a:extLst>
          </p:cNvPr>
          <p:cNvSpPr/>
          <p:nvPr/>
        </p:nvSpPr>
        <p:spPr>
          <a:xfrm>
            <a:off x="95975" y="640574"/>
            <a:ext cx="1532799" cy="762641"/>
          </a:xfrm>
          <a:prstGeom prst="ellipse">
            <a:avLst/>
          </a:prstGeom>
          <a:solidFill>
            <a:srgbClr val="F7C9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Enter</a:t>
            </a:r>
          </a:p>
        </p:txBody>
      </p:sp>
      <p:sp>
        <p:nvSpPr>
          <p:cNvPr id="42" name="Arrow: Right 37">
            <a:extLst>
              <a:ext uri="{FF2B5EF4-FFF2-40B4-BE49-F238E27FC236}">
                <a16:creationId xmlns:a16="http://schemas.microsoft.com/office/drawing/2014/main" id="{A7A3F5AB-4B7E-43FC-A45A-CAA7CE852A76}"/>
              </a:ext>
            </a:extLst>
          </p:cNvPr>
          <p:cNvSpPr/>
          <p:nvPr/>
        </p:nvSpPr>
        <p:spPr>
          <a:xfrm>
            <a:off x="1702446" y="796115"/>
            <a:ext cx="3006090" cy="349690"/>
          </a:xfrm>
          <a:prstGeom prst="rightArrow">
            <a:avLst/>
          </a:prstGeom>
          <a:solidFill>
            <a:srgbClr val="F7C9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43" name="Arrow: Right 38">
            <a:extLst>
              <a:ext uri="{FF2B5EF4-FFF2-40B4-BE49-F238E27FC236}">
                <a16:creationId xmlns:a16="http://schemas.microsoft.com/office/drawing/2014/main" id="{E342C8D0-BE1C-85AE-351B-7AA8BF0AC4D3}"/>
              </a:ext>
            </a:extLst>
          </p:cNvPr>
          <p:cNvSpPr/>
          <p:nvPr/>
        </p:nvSpPr>
        <p:spPr>
          <a:xfrm rot="2596108">
            <a:off x="1267957" y="1475606"/>
            <a:ext cx="824098" cy="305303"/>
          </a:xfrm>
          <a:prstGeom prst="rightArrow">
            <a:avLst/>
          </a:prstGeom>
          <a:solidFill>
            <a:srgbClr val="F7C9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44" name="Picture 22" descr="A screenshot of a game&#10;&#10;Description automatically generated">
            <a:extLst>
              <a:ext uri="{FF2B5EF4-FFF2-40B4-BE49-F238E27FC236}">
                <a16:creationId xmlns:a16="http://schemas.microsoft.com/office/drawing/2014/main" id="{F3AC2BA4-7DC8-8D4B-2CFE-6E007DC56E55}"/>
              </a:ext>
            </a:extLst>
          </p:cNvPr>
          <p:cNvPicPr>
            <a:picLocks noChangeAspect="1"/>
          </p:cNvPicPr>
          <p:nvPr/>
        </p:nvPicPr>
        <p:blipFill rotWithShape="1">
          <a:blip r:embed="rId3"/>
          <a:srcRect r="81887" b="47597"/>
          <a:stretch/>
        </p:blipFill>
        <p:spPr>
          <a:xfrm>
            <a:off x="773288" y="389276"/>
            <a:ext cx="1766280" cy="3243299"/>
          </a:xfrm>
          <a:prstGeom prst="rect">
            <a:avLst/>
          </a:prstGeom>
        </p:spPr>
      </p:pic>
      <p:sp>
        <p:nvSpPr>
          <p:cNvPr id="45" name="AutoShape 4">
            <a:extLst>
              <a:ext uri="{FF2B5EF4-FFF2-40B4-BE49-F238E27FC236}">
                <a16:creationId xmlns:a16="http://schemas.microsoft.com/office/drawing/2014/main" id="{A434868E-A45D-A3DB-EF9C-D79D599664DE}"/>
              </a:ext>
            </a:extLst>
          </p:cNvPr>
          <p:cNvSpPr/>
          <p:nvPr/>
        </p:nvSpPr>
        <p:spPr>
          <a:xfrm rot="23839" flipV="1">
            <a:off x="1961547" y="453966"/>
            <a:ext cx="8268904" cy="70822"/>
          </a:xfrm>
          <a:prstGeom prst="line">
            <a:avLst/>
          </a:prstGeom>
          <a:ln w="47625" cap="rnd">
            <a:solidFill>
              <a:srgbClr val="A5300F"/>
            </a:solidFill>
            <a:prstDash val="solid"/>
            <a:headEnd type="none" w="sm" len="sm"/>
            <a:tailEnd type="none" w="sm" len="sm"/>
          </a:ln>
        </p:spPr>
        <p:txBody>
          <a:bodyPr/>
          <a:lstStyle/>
          <a:p>
            <a:endParaRPr lang="en-US"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5FC33FB6-B934-5D8A-75E7-93B7AC31D8F6}"/>
              </a:ext>
            </a:extLst>
          </p:cNvPr>
          <p:cNvSpPr txBox="1"/>
          <p:nvPr/>
        </p:nvSpPr>
        <p:spPr>
          <a:xfrm>
            <a:off x="4825550" y="970960"/>
            <a:ext cx="1815178" cy="584775"/>
          </a:xfrm>
          <a:prstGeom prst="rect">
            <a:avLst/>
          </a:prstGeom>
          <a:noFill/>
        </p:spPr>
        <p:txBody>
          <a:bodyPr wrap="square" rtlCol="0">
            <a:spAutoFit/>
          </a:bodyPr>
          <a:lstStyle/>
          <a:p>
            <a:pPr algn="ctr"/>
            <a:r>
              <a:rPr lang="en-US" sz="1600" b="1" u="sng" dirty="0">
                <a:latin typeface="Calibri" panose="020F0502020204030204" pitchFamily="34" charset="0"/>
                <a:cs typeface="Calibri" panose="020F0502020204030204" pitchFamily="34" charset="0"/>
              </a:rPr>
              <a:t>Contemplation:</a:t>
            </a:r>
          </a:p>
          <a:p>
            <a:pPr algn="ctr"/>
            <a:r>
              <a:rPr lang="en-US" sz="1600" dirty="0">
                <a:latin typeface="Calibri" panose="020F0502020204030204" pitchFamily="34" charset="0"/>
                <a:cs typeface="Calibri" panose="020F0502020204030204" pitchFamily="34" charset="0"/>
              </a:rPr>
              <a:t>Ambivalence</a:t>
            </a:r>
          </a:p>
        </p:txBody>
      </p:sp>
      <p:pic>
        <p:nvPicPr>
          <p:cNvPr id="5" name="Picture 22" descr="A screenshot of a game&#10;&#10;Description automatically generated">
            <a:extLst>
              <a:ext uri="{FF2B5EF4-FFF2-40B4-BE49-F238E27FC236}">
                <a16:creationId xmlns:a16="http://schemas.microsoft.com/office/drawing/2014/main" id="{AB1054C7-ECFA-C50B-52CE-67AD7F7E9108}"/>
              </a:ext>
            </a:extLst>
          </p:cNvPr>
          <p:cNvPicPr>
            <a:picLocks noChangeAspect="1"/>
          </p:cNvPicPr>
          <p:nvPr/>
        </p:nvPicPr>
        <p:blipFill rotWithShape="1">
          <a:blip r:embed="rId3"/>
          <a:srcRect l="57524" r="29409" b="83054"/>
          <a:stretch>
            <a:fillRect/>
          </a:stretch>
        </p:blipFill>
        <p:spPr>
          <a:xfrm>
            <a:off x="6245280" y="450485"/>
            <a:ext cx="1183935" cy="974449"/>
          </a:xfrm>
          <a:prstGeom prst="rect">
            <a:avLst/>
          </a:prstGeom>
        </p:spPr>
      </p:pic>
      <p:sp>
        <p:nvSpPr>
          <p:cNvPr id="6" name="TextBox 5">
            <a:extLst>
              <a:ext uri="{FF2B5EF4-FFF2-40B4-BE49-F238E27FC236}">
                <a16:creationId xmlns:a16="http://schemas.microsoft.com/office/drawing/2014/main" id="{CC382009-1FAF-A5BD-9EA4-D410F57FDA7D}"/>
              </a:ext>
            </a:extLst>
          </p:cNvPr>
          <p:cNvSpPr txBox="1"/>
          <p:nvPr/>
        </p:nvSpPr>
        <p:spPr>
          <a:xfrm>
            <a:off x="7476209" y="1743753"/>
            <a:ext cx="2204636" cy="1754326"/>
          </a:xfrm>
          <a:prstGeom prst="rect">
            <a:avLst/>
          </a:prstGeom>
          <a:noFill/>
        </p:spPr>
        <p:txBody>
          <a:bodyPr wrap="square" rtlCol="0">
            <a:spAutoFit/>
          </a:bodyPr>
          <a:lstStyle/>
          <a:p>
            <a:pPr algn="ctr"/>
            <a:r>
              <a:rPr lang="en-US" sz="1600" b="1" u="sng" dirty="0">
                <a:latin typeface="Calibri" panose="020F0502020204030204" pitchFamily="34" charset="0"/>
                <a:cs typeface="Calibri" panose="020F0502020204030204" pitchFamily="34" charset="0"/>
              </a:rPr>
              <a:t>Preparation</a:t>
            </a:r>
          </a:p>
          <a:p>
            <a:pPr algn="ctr"/>
            <a:r>
              <a:rPr lang="en-US" sz="1600" dirty="0">
                <a:latin typeface="Calibri" panose="020F0502020204030204" pitchFamily="34" charset="0"/>
                <a:cs typeface="Calibri" panose="020F0502020204030204" pitchFamily="34" charset="0"/>
              </a:rPr>
              <a:t>Monitoring</a:t>
            </a:r>
          </a:p>
          <a:p>
            <a:pPr algn="ctr"/>
            <a:r>
              <a:rPr lang="en-US" sz="1600" dirty="0">
                <a:latin typeface="Calibri" panose="020F0502020204030204" pitchFamily="34" charset="0"/>
                <a:cs typeface="Calibri" panose="020F0502020204030204" pitchFamily="34" charset="0"/>
              </a:rPr>
              <a:t>Planning</a:t>
            </a:r>
          </a:p>
          <a:p>
            <a:pPr algn="ctr"/>
            <a:r>
              <a:rPr lang="en-US" sz="1600" dirty="0">
                <a:latin typeface="Calibri" panose="020F0502020204030204" pitchFamily="34" charset="0"/>
                <a:cs typeface="Calibri" panose="020F0502020204030204" pitchFamily="34" charset="0"/>
              </a:rPr>
              <a:t>Increasing confidence Identify resources</a:t>
            </a:r>
          </a:p>
          <a:p>
            <a:pPr algn="ctr"/>
            <a:endParaRPr lang="en-US" sz="1400" dirty="0">
              <a:latin typeface="Calibri" panose="020F0502020204030204" pitchFamily="34" charset="0"/>
              <a:cs typeface="Calibri" panose="020F0502020204030204" pitchFamily="34" charset="0"/>
            </a:endParaRPr>
          </a:p>
          <a:p>
            <a:pPr algn="ctr"/>
            <a:endParaRPr lang="en-US" sz="1400" dirty="0">
              <a:latin typeface="Calibri" panose="020F0502020204030204" pitchFamily="34" charset="0"/>
              <a:cs typeface="Calibri" panose="020F0502020204030204" pitchFamily="34" charset="0"/>
            </a:endParaRPr>
          </a:p>
        </p:txBody>
      </p:sp>
      <p:pic>
        <p:nvPicPr>
          <p:cNvPr id="7" name="Picture 22" descr="A screenshot of a game&#10;&#10;Description automatically generated">
            <a:extLst>
              <a:ext uri="{FF2B5EF4-FFF2-40B4-BE49-F238E27FC236}">
                <a16:creationId xmlns:a16="http://schemas.microsoft.com/office/drawing/2014/main" id="{C6A0A69C-D3AC-814B-98C4-52EC7FAC520B}"/>
              </a:ext>
            </a:extLst>
          </p:cNvPr>
          <p:cNvPicPr>
            <a:picLocks noChangeAspect="1"/>
          </p:cNvPicPr>
          <p:nvPr/>
        </p:nvPicPr>
        <p:blipFill rotWithShape="1">
          <a:blip r:embed="rId3"/>
          <a:srcRect l="90387" t="22574" r="-95" b="60927"/>
          <a:stretch>
            <a:fillRect/>
          </a:stretch>
        </p:blipFill>
        <p:spPr>
          <a:xfrm>
            <a:off x="9438668" y="1796900"/>
            <a:ext cx="946645" cy="1021160"/>
          </a:xfrm>
          <a:prstGeom prst="rect">
            <a:avLst/>
          </a:prstGeom>
        </p:spPr>
      </p:pic>
      <p:sp>
        <p:nvSpPr>
          <p:cNvPr id="10" name="TextBox 9">
            <a:extLst>
              <a:ext uri="{FF2B5EF4-FFF2-40B4-BE49-F238E27FC236}">
                <a16:creationId xmlns:a16="http://schemas.microsoft.com/office/drawing/2014/main" id="{AE5185AD-1A3F-B5ED-8E81-18FD989D373A}"/>
              </a:ext>
            </a:extLst>
          </p:cNvPr>
          <p:cNvSpPr txBox="1"/>
          <p:nvPr/>
        </p:nvSpPr>
        <p:spPr>
          <a:xfrm>
            <a:off x="7781915" y="3905802"/>
            <a:ext cx="2095652" cy="1169551"/>
          </a:xfrm>
          <a:prstGeom prst="rect">
            <a:avLst/>
          </a:prstGeom>
          <a:noFill/>
        </p:spPr>
        <p:txBody>
          <a:bodyPr wrap="square" rtlCol="0">
            <a:spAutoFit/>
          </a:bodyPr>
          <a:lstStyle/>
          <a:p>
            <a:pPr algn="ctr"/>
            <a:r>
              <a:rPr lang="en-US" sz="1400" b="1" u="sng" dirty="0">
                <a:latin typeface="Calibri" panose="020F0502020204030204" pitchFamily="34" charset="0"/>
                <a:cs typeface="Calibri" panose="020F0502020204030204" pitchFamily="34" charset="0"/>
              </a:rPr>
              <a:t>Action</a:t>
            </a:r>
          </a:p>
          <a:p>
            <a:pPr algn="ctr"/>
            <a:r>
              <a:rPr lang="en-US" sz="1400" dirty="0">
                <a:latin typeface="Calibri" panose="020F0502020204030204" pitchFamily="34" charset="0"/>
                <a:cs typeface="Calibri" panose="020F0502020204030204" pitchFamily="34" charset="0"/>
              </a:rPr>
              <a:t>Putting the plan into action. Taking steps towards achieving change.</a:t>
            </a:r>
          </a:p>
        </p:txBody>
      </p:sp>
      <p:pic>
        <p:nvPicPr>
          <p:cNvPr id="11" name="Picture 22" descr="A screenshot of a game&#10;&#10;Description automatically generated">
            <a:extLst>
              <a:ext uri="{FF2B5EF4-FFF2-40B4-BE49-F238E27FC236}">
                <a16:creationId xmlns:a16="http://schemas.microsoft.com/office/drawing/2014/main" id="{2D7785D2-0D99-04E1-08D6-A25513226F11}"/>
              </a:ext>
            </a:extLst>
          </p:cNvPr>
          <p:cNvPicPr>
            <a:picLocks noChangeAspect="1"/>
          </p:cNvPicPr>
          <p:nvPr/>
        </p:nvPicPr>
        <p:blipFill rotWithShape="1">
          <a:blip r:embed="rId3"/>
          <a:srcRect l="64919" t="48649" r="-95"/>
          <a:stretch/>
        </p:blipFill>
        <p:spPr>
          <a:xfrm>
            <a:off x="6955579" y="3417208"/>
            <a:ext cx="3434487" cy="3182112"/>
          </a:xfrm>
          <a:prstGeom prst="rect">
            <a:avLst/>
          </a:prstGeom>
        </p:spPr>
      </p:pic>
      <p:sp>
        <p:nvSpPr>
          <p:cNvPr id="8" name="TextBox 7">
            <a:extLst>
              <a:ext uri="{FF2B5EF4-FFF2-40B4-BE49-F238E27FC236}">
                <a16:creationId xmlns:a16="http://schemas.microsoft.com/office/drawing/2014/main" id="{008F8098-E6E3-017D-8496-98C27583B6CD}"/>
              </a:ext>
            </a:extLst>
          </p:cNvPr>
          <p:cNvSpPr txBox="1"/>
          <p:nvPr/>
        </p:nvSpPr>
        <p:spPr>
          <a:xfrm>
            <a:off x="4661034" y="4638815"/>
            <a:ext cx="2246327" cy="1077218"/>
          </a:xfrm>
          <a:prstGeom prst="rect">
            <a:avLst/>
          </a:prstGeom>
          <a:noFill/>
        </p:spPr>
        <p:txBody>
          <a:bodyPr wrap="square" rtlCol="0">
            <a:spAutoFit/>
          </a:bodyPr>
          <a:lstStyle/>
          <a:p>
            <a:pPr algn="ctr"/>
            <a:r>
              <a:rPr lang="en-US" sz="1600" b="1" u="sng" dirty="0">
                <a:latin typeface="Calibri" panose="020F0502020204030204" pitchFamily="34" charset="0"/>
                <a:cs typeface="Calibri" panose="020F0502020204030204" pitchFamily="34" charset="0"/>
              </a:rPr>
              <a:t>Maintenance:</a:t>
            </a:r>
          </a:p>
          <a:p>
            <a:pPr algn="ctr"/>
            <a:r>
              <a:rPr lang="en-US" sz="1600" dirty="0">
                <a:latin typeface="Calibri" panose="020F0502020204030204" pitchFamily="34" charset="0"/>
                <a:cs typeface="Calibri" panose="020F0502020204030204" pitchFamily="34" charset="0"/>
              </a:rPr>
              <a:t> </a:t>
            </a:r>
          </a:p>
          <a:p>
            <a:pPr algn="ctr"/>
            <a:r>
              <a:rPr lang="en-US" sz="1600" dirty="0">
                <a:latin typeface="Calibri" panose="020F0502020204030204" pitchFamily="34" charset="0"/>
                <a:cs typeface="Calibri" panose="020F0502020204030204" pitchFamily="34" charset="0"/>
              </a:rPr>
              <a:t>Behavior becomes a part of daily routine.</a:t>
            </a:r>
          </a:p>
        </p:txBody>
      </p:sp>
      <p:sp>
        <p:nvSpPr>
          <p:cNvPr id="9" name="TextBox 8">
            <a:extLst>
              <a:ext uri="{FF2B5EF4-FFF2-40B4-BE49-F238E27FC236}">
                <a16:creationId xmlns:a16="http://schemas.microsoft.com/office/drawing/2014/main" id="{AAB014DD-FF4A-8F33-3BA6-CD998B02048A}"/>
              </a:ext>
            </a:extLst>
          </p:cNvPr>
          <p:cNvSpPr txBox="1"/>
          <p:nvPr/>
        </p:nvSpPr>
        <p:spPr>
          <a:xfrm>
            <a:off x="1859961" y="3932821"/>
            <a:ext cx="2385197" cy="830997"/>
          </a:xfrm>
          <a:prstGeom prst="rect">
            <a:avLst/>
          </a:prstGeom>
          <a:noFill/>
        </p:spPr>
        <p:txBody>
          <a:bodyPr wrap="square" rtlCol="0">
            <a:spAutoFit/>
          </a:bodyPr>
          <a:lstStyle/>
          <a:p>
            <a:pPr algn="ctr"/>
            <a:r>
              <a:rPr lang="en-US" sz="1600" b="1" u="sng" dirty="0">
                <a:latin typeface="Calibri" panose="020F0502020204030204" pitchFamily="34" charset="0"/>
                <a:cs typeface="Calibri" panose="020F0502020204030204" pitchFamily="34" charset="0"/>
              </a:rPr>
              <a:t>Relapse:</a:t>
            </a:r>
          </a:p>
          <a:p>
            <a:pPr algn="ctr"/>
            <a:r>
              <a:rPr lang="en-US" sz="1600" dirty="0">
                <a:latin typeface="Calibri" panose="020F0502020204030204" pitchFamily="34" charset="0"/>
                <a:cs typeface="Calibri" panose="020F0502020204030204" pitchFamily="34" charset="0"/>
              </a:rPr>
              <a:t>Recurrence of the behavior </a:t>
            </a:r>
          </a:p>
        </p:txBody>
      </p:sp>
      <p:pic>
        <p:nvPicPr>
          <p:cNvPr id="12" name="Picture 22" descr="A screenshot of a game&#10;&#10;Description automatically generated">
            <a:extLst>
              <a:ext uri="{FF2B5EF4-FFF2-40B4-BE49-F238E27FC236}">
                <a16:creationId xmlns:a16="http://schemas.microsoft.com/office/drawing/2014/main" id="{5838A8F4-E0B4-56B5-D469-21E90C03B113}"/>
              </a:ext>
            </a:extLst>
          </p:cNvPr>
          <p:cNvPicPr>
            <a:picLocks noChangeAspect="1"/>
          </p:cNvPicPr>
          <p:nvPr/>
        </p:nvPicPr>
        <p:blipFill rotWithShape="1">
          <a:blip r:embed="rId3"/>
          <a:srcRect l="3003" t="67264" r="79554" b="11259"/>
          <a:stretch>
            <a:fillRect/>
          </a:stretch>
        </p:blipFill>
        <p:spPr>
          <a:xfrm>
            <a:off x="1167695" y="4410685"/>
            <a:ext cx="1700975" cy="1329335"/>
          </a:xfrm>
          <a:prstGeom prst="rect">
            <a:avLst/>
          </a:prstGeom>
        </p:spPr>
      </p:pic>
      <p:sp>
        <p:nvSpPr>
          <p:cNvPr id="14" name="Arrow: Right 26">
            <a:extLst>
              <a:ext uri="{FF2B5EF4-FFF2-40B4-BE49-F238E27FC236}">
                <a16:creationId xmlns:a16="http://schemas.microsoft.com/office/drawing/2014/main" id="{24A1ECA2-7728-F060-44F4-DE43CF16BF83}"/>
              </a:ext>
            </a:extLst>
          </p:cNvPr>
          <p:cNvSpPr/>
          <p:nvPr/>
        </p:nvSpPr>
        <p:spPr>
          <a:xfrm rot="20662634">
            <a:off x="3868092" y="2888318"/>
            <a:ext cx="3673456" cy="663440"/>
          </a:xfrm>
          <a:prstGeom prst="rightArrow">
            <a:avLst/>
          </a:prstGeom>
          <a:solidFill>
            <a:srgbClr val="F6FCA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24">
            <a:extLst>
              <a:ext uri="{FF2B5EF4-FFF2-40B4-BE49-F238E27FC236}">
                <a16:creationId xmlns:a16="http://schemas.microsoft.com/office/drawing/2014/main" id="{27C8CC63-563D-924E-6DD3-C053ADC60C50}"/>
              </a:ext>
            </a:extLst>
          </p:cNvPr>
          <p:cNvSpPr/>
          <p:nvPr/>
        </p:nvSpPr>
        <p:spPr>
          <a:xfrm rot="19241610">
            <a:off x="6034948" y="3365216"/>
            <a:ext cx="1973986" cy="663440"/>
          </a:xfrm>
          <a:prstGeom prst="rightArrow">
            <a:avLst/>
          </a:prstGeom>
          <a:solidFill>
            <a:srgbClr val="F6FCA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64363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7A354-D2F3-96BB-E1C7-3FC27EC39193}"/>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E6B7CF38-46A6-97FE-3BFF-3CE7AD2CE533}"/>
              </a:ext>
            </a:extLst>
          </p:cNvPr>
          <p:cNvSpPr>
            <a:spLocks noGrp="1"/>
          </p:cNvSpPr>
          <p:nvPr>
            <p:ph type="ftr" sz="quarter" idx="12"/>
          </p:nvPr>
        </p:nvSpPr>
        <p:spPr/>
        <p:txBody>
          <a:bodyPr/>
          <a:lstStyle/>
          <a:p>
            <a:r>
              <a:rPr lang="en-US">
                <a:latin typeface="Calibri" panose="020F0502020204030204" pitchFamily="34" charset="0"/>
                <a:cs typeface="Calibri" panose="020F0502020204030204" pitchFamily="34" charset="0"/>
              </a:rPr>
              <a:t>Session 3: Motivation and Making Change</a:t>
            </a:r>
            <a:endParaRPr lang="en-US" dirty="0">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8F7873A7-6F2E-F168-2526-1A4E41BEF81D}"/>
              </a:ext>
            </a:extLst>
          </p:cNvPr>
          <p:cNvSpPr>
            <a:spLocks noGrp="1"/>
          </p:cNvSpPr>
          <p:nvPr>
            <p:ph type="sldNum" sz="quarter" idx="13"/>
          </p:nvPr>
        </p:nvSpPr>
        <p:spPr/>
        <p:txBody>
          <a:bodyPr/>
          <a:lstStyle/>
          <a:p>
            <a:fld id="{7BCC8D0D-EAEC-449D-9161-023DFF90F2E2}" type="slidenum">
              <a:rPr lang="en-US" smtClean="0">
                <a:latin typeface="Calibri" panose="020F0502020204030204" pitchFamily="34" charset="0"/>
                <a:cs typeface="Calibri" panose="020F0502020204030204" pitchFamily="34" charset="0"/>
              </a:rPr>
              <a:pPr/>
              <a:t>22</a:t>
            </a:fld>
            <a:endParaRPr lang="en-US" dirty="0">
              <a:latin typeface="Calibri" panose="020F0502020204030204" pitchFamily="34" charset="0"/>
              <a:cs typeface="Calibri" panose="020F0502020204030204" pitchFamily="34" charset="0"/>
            </a:endParaRPr>
          </a:p>
        </p:txBody>
      </p:sp>
      <p:sp>
        <p:nvSpPr>
          <p:cNvPr id="4" name="AutoShape 4">
            <a:extLst>
              <a:ext uri="{FF2B5EF4-FFF2-40B4-BE49-F238E27FC236}">
                <a16:creationId xmlns:a16="http://schemas.microsoft.com/office/drawing/2014/main" id="{F2ABBB01-F9AC-2DE1-82BB-129AA548D976}"/>
              </a:ext>
            </a:extLst>
          </p:cNvPr>
          <p:cNvSpPr/>
          <p:nvPr/>
        </p:nvSpPr>
        <p:spPr>
          <a:xfrm rot="23839" flipV="1">
            <a:off x="1961547" y="839890"/>
            <a:ext cx="8268904" cy="70822"/>
          </a:xfrm>
          <a:prstGeom prst="line">
            <a:avLst/>
          </a:prstGeom>
          <a:ln w="47625" cap="rnd">
            <a:solidFill>
              <a:srgbClr val="A5300F"/>
            </a:solidFill>
            <a:prstDash val="solid"/>
            <a:headEnd type="none" w="sm" len="sm"/>
            <a:tailEnd type="none" w="sm" len="sm"/>
          </a:ln>
        </p:spPr>
        <p:txBody>
          <a:bodyPr/>
          <a:lstStyle/>
          <a:p>
            <a:endParaRPr lang="en-US">
              <a:latin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5836AB1D-36B5-8283-0F77-109C44EA3105}"/>
              </a:ext>
            </a:extLst>
          </p:cNvPr>
          <p:cNvSpPr txBox="1">
            <a:spLocks/>
          </p:cNvSpPr>
          <p:nvPr/>
        </p:nvSpPr>
        <p:spPr>
          <a:xfrm>
            <a:off x="1384005" y="87329"/>
            <a:ext cx="9423987" cy="771672"/>
          </a:xfrm>
          <a:prstGeom prst="rect">
            <a:avLst/>
          </a:prstGeom>
        </p:spPr>
        <p:txBody>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latin typeface="Calibri" panose="020F0502020204030204" pitchFamily="34" charset="0"/>
                <a:cs typeface="Calibri" panose="020F0502020204030204" pitchFamily="34" charset="0"/>
              </a:rPr>
              <a:t>Triggers for relapse &amp; How to avoid them</a:t>
            </a:r>
          </a:p>
        </p:txBody>
      </p:sp>
      <p:sp>
        <p:nvSpPr>
          <p:cNvPr id="7" name="Content Placeholder 2">
            <a:extLst>
              <a:ext uri="{FF2B5EF4-FFF2-40B4-BE49-F238E27FC236}">
                <a16:creationId xmlns:a16="http://schemas.microsoft.com/office/drawing/2014/main" id="{8920151C-3D92-2BC9-8E21-31F0078CC04B}"/>
              </a:ext>
            </a:extLst>
          </p:cNvPr>
          <p:cNvSpPr txBox="1">
            <a:spLocks/>
          </p:cNvSpPr>
          <p:nvPr/>
        </p:nvSpPr>
        <p:spPr>
          <a:xfrm>
            <a:off x="334367" y="1035806"/>
            <a:ext cx="3941318" cy="5089079"/>
          </a:xfrm>
          <a:prstGeom prst="rect">
            <a:avLst/>
          </a:prstGeom>
          <a:solidFill>
            <a:srgbClr val="BBFDC3"/>
          </a:solidFill>
          <a:ln>
            <a:solidFill>
              <a:schemeClr val="tx1"/>
            </a:solidFill>
          </a:ln>
        </p:spPr>
        <p:txBody>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Clr>
                <a:schemeClr val="tx2"/>
              </a:buClr>
              <a:buNone/>
            </a:pPr>
            <a:r>
              <a:rPr lang="en-US" sz="2300" u="sng" dirty="0">
                <a:latin typeface="Calibri" panose="020F0502020204030204" pitchFamily="34" charset="0"/>
                <a:cs typeface="Calibri" panose="020F0502020204030204" pitchFamily="34" charset="0"/>
              </a:rPr>
              <a:t>Dietary habits:</a:t>
            </a:r>
          </a:p>
          <a:p>
            <a:pPr>
              <a:buClr>
                <a:schemeClr val="tx2"/>
              </a:buClr>
            </a:pPr>
            <a:r>
              <a:rPr lang="en-US" sz="2300" dirty="0">
                <a:latin typeface="Calibri" panose="020F0502020204030204" pitchFamily="34" charset="0"/>
                <a:cs typeface="Calibri" panose="020F0502020204030204" pitchFamily="34" charset="0"/>
              </a:rPr>
              <a:t>Increase structure</a:t>
            </a:r>
          </a:p>
          <a:p>
            <a:pPr lvl="1">
              <a:buClr>
                <a:schemeClr val="tx2"/>
              </a:buClr>
            </a:pPr>
            <a:r>
              <a:rPr lang="en-US" sz="1900" dirty="0">
                <a:latin typeface="Calibri" panose="020F0502020204030204" pitchFamily="34" charset="0"/>
                <a:cs typeface="Calibri" panose="020F0502020204030204" pitchFamily="34" charset="0"/>
              </a:rPr>
              <a:t>Keeping food diary/weekly meal plan</a:t>
            </a:r>
          </a:p>
          <a:p>
            <a:pPr>
              <a:buClr>
                <a:schemeClr val="tx2"/>
              </a:buClr>
            </a:pPr>
            <a:r>
              <a:rPr lang="en-US" sz="2300" dirty="0">
                <a:latin typeface="Calibri" panose="020F0502020204030204" pitchFamily="34" charset="0"/>
                <a:cs typeface="Calibri" panose="020F0502020204030204" pitchFamily="34" charset="0"/>
              </a:rPr>
              <a:t>Limit places/activities while you eat (only at kitchen table, do nothing but eat)</a:t>
            </a:r>
          </a:p>
          <a:p>
            <a:pPr>
              <a:buClr>
                <a:schemeClr val="tx2"/>
              </a:buClr>
            </a:pPr>
            <a:r>
              <a:rPr lang="en-US" sz="2300" dirty="0">
                <a:latin typeface="Calibri" panose="020F0502020204030204" pitchFamily="34" charset="0"/>
                <a:cs typeface="Calibri" panose="020F0502020204030204" pitchFamily="34" charset="0"/>
              </a:rPr>
              <a:t>Find positive ways to respond to stress, boredom, sadness</a:t>
            </a:r>
          </a:p>
          <a:p>
            <a:pPr lvl="1">
              <a:buClr>
                <a:schemeClr val="tx2"/>
              </a:buClr>
            </a:pPr>
            <a:r>
              <a:rPr lang="en-US" sz="1900" dirty="0">
                <a:latin typeface="Calibri" panose="020F0502020204030204" pitchFamily="34" charset="0"/>
                <a:cs typeface="Calibri" panose="020F0502020204030204" pitchFamily="34" charset="0"/>
              </a:rPr>
              <a:t>Consider going for walk, calling a friend</a:t>
            </a:r>
          </a:p>
          <a:p>
            <a:pPr>
              <a:buClr>
                <a:schemeClr val="tx2"/>
              </a:buClr>
            </a:pPr>
            <a:r>
              <a:rPr lang="en-US" sz="2300" dirty="0">
                <a:latin typeface="Calibri" panose="020F0502020204030204" pitchFamily="34" charset="0"/>
                <a:cs typeface="Calibri" panose="020F0502020204030204" pitchFamily="34" charset="0"/>
              </a:rPr>
              <a:t>Plan ahead for social events</a:t>
            </a:r>
          </a:p>
        </p:txBody>
      </p:sp>
      <p:sp>
        <p:nvSpPr>
          <p:cNvPr id="8" name="Content Placeholder 2">
            <a:extLst>
              <a:ext uri="{FF2B5EF4-FFF2-40B4-BE49-F238E27FC236}">
                <a16:creationId xmlns:a16="http://schemas.microsoft.com/office/drawing/2014/main" id="{EC75B80B-5998-E88E-C314-3D6FD8AD0869}"/>
              </a:ext>
            </a:extLst>
          </p:cNvPr>
          <p:cNvSpPr txBox="1">
            <a:spLocks/>
          </p:cNvSpPr>
          <p:nvPr/>
        </p:nvSpPr>
        <p:spPr>
          <a:xfrm>
            <a:off x="4614512" y="1035806"/>
            <a:ext cx="3735811" cy="5089079"/>
          </a:xfrm>
          <a:prstGeom prst="rect">
            <a:avLst/>
          </a:prstGeom>
          <a:solidFill>
            <a:srgbClr val="EBF381"/>
          </a:solidFill>
          <a:ln>
            <a:solidFill>
              <a:schemeClr val="tx1"/>
            </a:solidFill>
          </a:ln>
        </p:spPr>
        <p:txBody>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Clr>
                <a:schemeClr val="tx2"/>
              </a:buClr>
              <a:buNone/>
            </a:pPr>
            <a:r>
              <a:rPr lang="en-US" sz="2300" u="sng" dirty="0">
                <a:latin typeface="Calibri" panose="020F0502020204030204" pitchFamily="34" charset="0"/>
                <a:cs typeface="Calibri" panose="020F0502020204030204" pitchFamily="34" charset="0"/>
              </a:rPr>
              <a:t>Physical activity habits:</a:t>
            </a:r>
          </a:p>
          <a:p>
            <a:pPr>
              <a:buClr>
                <a:schemeClr val="tx2"/>
              </a:buClr>
            </a:pPr>
            <a:r>
              <a:rPr lang="en-US" sz="2300" dirty="0">
                <a:latin typeface="Calibri" panose="020F0502020204030204" pitchFamily="34" charset="0"/>
                <a:cs typeface="Calibri" panose="020F0502020204030204" pitchFamily="34" charset="0"/>
              </a:rPr>
              <a:t>Create a weekly schedule</a:t>
            </a:r>
          </a:p>
          <a:p>
            <a:pPr>
              <a:buClr>
                <a:schemeClr val="tx2"/>
              </a:buClr>
            </a:pPr>
            <a:r>
              <a:rPr lang="en-US" sz="2300" dirty="0">
                <a:latin typeface="Calibri" panose="020F0502020204030204" pitchFamily="34" charset="0"/>
                <a:cs typeface="Calibri" panose="020F0502020204030204" pitchFamily="34" charset="0"/>
              </a:rPr>
              <a:t>Let your friends, family, work know that you are busy during that time</a:t>
            </a:r>
          </a:p>
          <a:p>
            <a:pPr>
              <a:buClr>
                <a:schemeClr val="tx2"/>
              </a:buClr>
            </a:pPr>
            <a:r>
              <a:rPr lang="en-US" sz="2300" dirty="0">
                <a:latin typeface="Calibri" panose="020F0502020204030204" pitchFamily="34" charset="0"/>
                <a:cs typeface="Calibri" panose="020F0502020204030204" pitchFamily="34" charset="0"/>
              </a:rPr>
              <a:t>Find exercise buddy</a:t>
            </a:r>
          </a:p>
          <a:p>
            <a:pPr>
              <a:buClr>
                <a:schemeClr val="tx2"/>
              </a:buClr>
            </a:pPr>
            <a:r>
              <a:rPr lang="en-US" sz="2300" dirty="0">
                <a:latin typeface="Calibri" panose="020F0502020204030204" pitchFamily="34" charset="0"/>
                <a:cs typeface="Calibri" panose="020F0502020204030204" pitchFamily="34" charset="0"/>
              </a:rPr>
              <a:t>Have a back-up plan to prepare for limitations (weather, air quality, injuries)</a:t>
            </a:r>
          </a:p>
          <a:p>
            <a:pPr>
              <a:buClr>
                <a:schemeClr val="tx2"/>
              </a:buClr>
            </a:pPr>
            <a:endParaRPr lang="en-US" sz="2400" dirty="0">
              <a:latin typeface="Calibri" panose="020F0502020204030204" pitchFamily="34" charset="0"/>
              <a:cs typeface="Calibri" panose="020F0502020204030204" pitchFamily="34" charset="0"/>
            </a:endParaRPr>
          </a:p>
          <a:p>
            <a:pPr>
              <a:buClr>
                <a:schemeClr val="tx2"/>
              </a:buClr>
            </a:pPr>
            <a:endParaRPr lang="en-US" sz="2400" dirty="0">
              <a:latin typeface="Calibri" panose="020F0502020204030204" pitchFamily="34" charset="0"/>
              <a:cs typeface="Calibri" panose="020F0502020204030204" pitchFamily="34" charset="0"/>
            </a:endParaRPr>
          </a:p>
          <a:p>
            <a:pPr marL="0" indent="0">
              <a:buClr>
                <a:schemeClr val="tx2"/>
              </a:buClr>
              <a:buNone/>
            </a:pPr>
            <a:endParaRPr lang="en-US" sz="2400" dirty="0">
              <a:latin typeface="Calibri" panose="020F0502020204030204" pitchFamily="34" charset="0"/>
              <a:cs typeface="Calibri" panose="020F0502020204030204" pitchFamily="34" charset="0"/>
            </a:endParaRPr>
          </a:p>
        </p:txBody>
      </p:sp>
      <p:sp>
        <p:nvSpPr>
          <p:cNvPr id="9" name="Content Placeholder 2">
            <a:extLst>
              <a:ext uri="{FF2B5EF4-FFF2-40B4-BE49-F238E27FC236}">
                <a16:creationId xmlns:a16="http://schemas.microsoft.com/office/drawing/2014/main" id="{E6145B99-7110-2FAC-D100-449FBC352213}"/>
              </a:ext>
            </a:extLst>
          </p:cNvPr>
          <p:cNvSpPr txBox="1">
            <a:spLocks/>
          </p:cNvSpPr>
          <p:nvPr/>
        </p:nvSpPr>
        <p:spPr>
          <a:xfrm>
            <a:off x="8676366" y="1031623"/>
            <a:ext cx="3260261" cy="5092735"/>
          </a:xfrm>
          <a:prstGeom prst="rect">
            <a:avLst/>
          </a:prstGeom>
          <a:solidFill>
            <a:srgbClr val="CCFFFF"/>
          </a:solidFill>
          <a:ln>
            <a:solidFill>
              <a:schemeClr val="tx1"/>
            </a:solidFill>
          </a:ln>
        </p:spPr>
        <p:txBody>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Clr>
                <a:schemeClr val="tx2"/>
              </a:buClr>
              <a:buNone/>
            </a:pPr>
            <a:r>
              <a:rPr lang="en-US" sz="2300" u="sng" dirty="0">
                <a:latin typeface="Calibri" panose="020F0502020204030204" pitchFamily="34" charset="0"/>
                <a:cs typeface="Calibri" panose="020F0502020204030204" pitchFamily="34" charset="0"/>
              </a:rPr>
              <a:t>Sleep habits:</a:t>
            </a:r>
          </a:p>
          <a:p>
            <a:pPr>
              <a:buClr>
                <a:schemeClr val="tx2"/>
              </a:buClr>
            </a:pPr>
            <a:r>
              <a:rPr lang="en-US" sz="2300" dirty="0">
                <a:latin typeface="Calibri" panose="020F0502020204030204" pitchFamily="34" charset="0"/>
                <a:cs typeface="Calibri" panose="020F0502020204030204" pitchFamily="34" charset="0"/>
              </a:rPr>
              <a:t>Consistent bedtime</a:t>
            </a:r>
          </a:p>
          <a:p>
            <a:pPr>
              <a:buClr>
                <a:schemeClr val="tx2"/>
              </a:buClr>
            </a:pPr>
            <a:r>
              <a:rPr lang="en-US" sz="2300" dirty="0">
                <a:latin typeface="Calibri" panose="020F0502020204030204" pitchFamily="34" charset="0"/>
                <a:cs typeface="Calibri" panose="020F0502020204030204" pitchFamily="34" charset="0"/>
              </a:rPr>
              <a:t>Avoid screens/bright lights before bed</a:t>
            </a:r>
          </a:p>
          <a:p>
            <a:pPr>
              <a:buClr>
                <a:schemeClr val="tx2"/>
              </a:buClr>
            </a:pPr>
            <a:r>
              <a:rPr lang="en-US" sz="2300" dirty="0">
                <a:latin typeface="Calibri" panose="020F0502020204030204" pitchFamily="34" charset="0"/>
                <a:cs typeface="Calibri" panose="020F0502020204030204" pitchFamily="34" charset="0"/>
              </a:rPr>
              <a:t>Drinking caffeine earlier in day</a:t>
            </a:r>
          </a:p>
          <a:p>
            <a:pPr>
              <a:buClr>
                <a:schemeClr val="tx2"/>
              </a:buClr>
            </a:pPr>
            <a:r>
              <a:rPr lang="en-US" sz="2300" dirty="0">
                <a:latin typeface="Calibri" panose="020F0502020204030204" pitchFamily="34" charset="0"/>
                <a:cs typeface="Calibri" panose="020F0502020204030204" pitchFamily="34" charset="0"/>
              </a:rPr>
              <a:t>Avoid eating close to bedtime</a:t>
            </a:r>
          </a:p>
          <a:p>
            <a:pPr>
              <a:buClr>
                <a:schemeClr val="tx2"/>
              </a:buClr>
            </a:pPr>
            <a:endParaRPr lang="en-US" sz="2400" dirty="0">
              <a:latin typeface="Calibri" panose="020F0502020204030204" pitchFamily="34" charset="0"/>
              <a:cs typeface="Calibri" panose="020F0502020204030204" pitchFamily="34" charset="0"/>
            </a:endParaRPr>
          </a:p>
        </p:txBody>
      </p:sp>
      <p:pic>
        <p:nvPicPr>
          <p:cNvPr id="10" name="Picture 7" descr="A person doing yoga and a person doing a yoga pose&#10;&#10;Description automatically generated">
            <a:extLst>
              <a:ext uri="{FF2B5EF4-FFF2-40B4-BE49-F238E27FC236}">
                <a16:creationId xmlns:a16="http://schemas.microsoft.com/office/drawing/2014/main" id="{0D145D4F-2A29-36E7-E1FE-87087EE0F441}"/>
              </a:ext>
            </a:extLst>
          </p:cNvPr>
          <p:cNvPicPr>
            <a:picLocks noChangeAspect="1"/>
          </p:cNvPicPr>
          <p:nvPr/>
        </p:nvPicPr>
        <p:blipFill>
          <a:blip r:embed="rId3"/>
          <a:srcRect l="75461" t="64037"/>
          <a:stretch>
            <a:fillRect/>
          </a:stretch>
        </p:blipFill>
        <p:spPr>
          <a:xfrm>
            <a:off x="10206058" y="4277569"/>
            <a:ext cx="1615660" cy="1647662"/>
          </a:xfrm>
          <a:prstGeom prst="rect">
            <a:avLst/>
          </a:prstGeom>
        </p:spPr>
      </p:pic>
      <p:pic>
        <p:nvPicPr>
          <p:cNvPr id="13" name="Picture 7" descr="A person doing yoga and a person doing a yoga pose&#10;&#10;Description automatically generated">
            <a:extLst>
              <a:ext uri="{FF2B5EF4-FFF2-40B4-BE49-F238E27FC236}">
                <a16:creationId xmlns:a16="http://schemas.microsoft.com/office/drawing/2014/main" id="{47B04C7F-3113-091C-8F18-9F5AF87F394E}"/>
              </a:ext>
            </a:extLst>
          </p:cNvPr>
          <p:cNvPicPr>
            <a:picLocks noChangeAspect="1"/>
          </p:cNvPicPr>
          <p:nvPr/>
        </p:nvPicPr>
        <p:blipFill>
          <a:blip r:embed="rId3"/>
          <a:srcRect l="26559" t="60954" r="44933"/>
          <a:stretch>
            <a:fillRect/>
          </a:stretch>
        </p:blipFill>
        <p:spPr>
          <a:xfrm>
            <a:off x="6636327" y="4335438"/>
            <a:ext cx="1877018" cy="1788920"/>
          </a:xfrm>
          <a:prstGeom prst="rect">
            <a:avLst/>
          </a:prstGeom>
        </p:spPr>
      </p:pic>
      <p:pic>
        <p:nvPicPr>
          <p:cNvPr id="14" name="Picture 7" descr="A person doing yoga and a person doing a yoga pose&#10;&#10;Description automatically generated">
            <a:extLst>
              <a:ext uri="{FF2B5EF4-FFF2-40B4-BE49-F238E27FC236}">
                <a16:creationId xmlns:a16="http://schemas.microsoft.com/office/drawing/2014/main" id="{8D5B9D78-372A-100F-0551-9E1E0940AE44}"/>
              </a:ext>
            </a:extLst>
          </p:cNvPr>
          <p:cNvPicPr>
            <a:picLocks noChangeAspect="1"/>
          </p:cNvPicPr>
          <p:nvPr/>
        </p:nvPicPr>
        <p:blipFill>
          <a:blip r:embed="rId3"/>
          <a:srcRect l="2" r="81943" b="81889"/>
          <a:stretch>
            <a:fillRect/>
          </a:stretch>
        </p:blipFill>
        <p:spPr>
          <a:xfrm>
            <a:off x="3087061" y="1174591"/>
            <a:ext cx="1188624" cy="829686"/>
          </a:xfrm>
          <a:prstGeom prst="rect">
            <a:avLst/>
          </a:prstGeom>
        </p:spPr>
      </p:pic>
    </p:spTree>
    <p:extLst>
      <p:ext uri="{BB962C8B-B14F-4D97-AF65-F5344CB8AC3E}">
        <p14:creationId xmlns:p14="http://schemas.microsoft.com/office/powerpoint/2010/main" val="178450969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FD676-951F-FD59-860F-6C21C88E4169}"/>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E06E25CF-1EFE-0AF9-E2B7-4F934D4C3BFB}"/>
              </a:ext>
            </a:extLst>
          </p:cNvPr>
          <p:cNvSpPr>
            <a:spLocks noGrp="1"/>
          </p:cNvSpPr>
          <p:nvPr>
            <p:ph type="ftr" sz="quarter" idx="12"/>
          </p:nvPr>
        </p:nvSpPr>
        <p:spPr/>
        <p:txBody>
          <a:bodyPr/>
          <a:lstStyle/>
          <a:p>
            <a:r>
              <a:rPr lang="en-US"/>
              <a:t>Session 3: Motivation and Making Change</a:t>
            </a:r>
            <a:endParaRPr lang="en-US" dirty="0"/>
          </a:p>
        </p:txBody>
      </p:sp>
      <p:sp>
        <p:nvSpPr>
          <p:cNvPr id="3" name="Slide Number Placeholder 2">
            <a:extLst>
              <a:ext uri="{FF2B5EF4-FFF2-40B4-BE49-F238E27FC236}">
                <a16:creationId xmlns:a16="http://schemas.microsoft.com/office/drawing/2014/main" id="{F85D7472-9434-173E-55D8-AFEB2A5A69DD}"/>
              </a:ext>
            </a:extLst>
          </p:cNvPr>
          <p:cNvSpPr>
            <a:spLocks noGrp="1"/>
          </p:cNvSpPr>
          <p:nvPr>
            <p:ph type="sldNum" sz="quarter" idx="13"/>
          </p:nvPr>
        </p:nvSpPr>
        <p:spPr/>
        <p:txBody>
          <a:bodyPr/>
          <a:lstStyle/>
          <a:p>
            <a:fld id="{7BCC8D0D-EAEC-449D-9161-023DFF90F2E2}" type="slidenum">
              <a:rPr lang="en-US" smtClean="0"/>
              <a:pPr/>
              <a:t>23</a:t>
            </a:fld>
            <a:endParaRPr lang="en-US" dirty="0"/>
          </a:p>
        </p:txBody>
      </p:sp>
      <p:sp>
        <p:nvSpPr>
          <p:cNvPr id="4" name="AutoShape 4">
            <a:extLst>
              <a:ext uri="{FF2B5EF4-FFF2-40B4-BE49-F238E27FC236}">
                <a16:creationId xmlns:a16="http://schemas.microsoft.com/office/drawing/2014/main" id="{1CEA6E51-93D4-4509-7F6B-9ADEC75283B6}"/>
              </a:ext>
            </a:extLst>
          </p:cNvPr>
          <p:cNvSpPr/>
          <p:nvPr/>
        </p:nvSpPr>
        <p:spPr>
          <a:xfrm rot="23839" flipV="1">
            <a:off x="1866952" y="919996"/>
            <a:ext cx="8268904" cy="70822"/>
          </a:xfrm>
          <a:prstGeom prst="line">
            <a:avLst/>
          </a:prstGeom>
          <a:ln w="47625" cap="rnd">
            <a:solidFill>
              <a:srgbClr val="A5300F"/>
            </a:solidFill>
            <a:prstDash val="solid"/>
            <a:headEnd type="none" w="sm" len="sm"/>
            <a:tailEnd type="none" w="sm" len="sm"/>
          </a:ln>
        </p:spPr>
        <p:txBody>
          <a:bodyPr/>
          <a:lstStyle/>
          <a:p>
            <a:endParaRPr lang="en-US">
              <a:latin typeface="Calibri" panose="020F0502020204030204" pitchFamily="34" charset="0"/>
              <a:cs typeface="Calibri" panose="020F0502020204030204" pitchFamily="34" charset="0"/>
            </a:endParaRPr>
          </a:p>
        </p:txBody>
      </p:sp>
      <p:sp>
        <p:nvSpPr>
          <p:cNvPr id="6" name="Title 7">
            <a:extLst>
              <a:ext uri="{FF2B5EF4-FFF2-40B4-BE49-F238E27FC236}">
                <a16:creationId xmlns:a16="http://schemas.microsoft.com/office/drawing/2014/main" id="{8A301AFF-2AEC-A1BB-6DA9-9EA9600FA075}"/>
              </a:ext>
            </a:extLst>
          </p:cNvPr>
          <p:cNvSpPr txBox="1">
            <a:spLocks/>
          </p:cNvSpPr>
          <p:nvPr/>
        </p:nvSpPr>
        <p:spPr>
          <a:xfrm>
            <a:off x="838200" y="338232"/>
            <a:ext cx="11124156" cy="1325563"/>
          </a:xfrm>
          <a:prstGeom prst="rect">
            <a:avLst/>
          </a:prstGeom>
        </p:spPr>
        <p:txBody>
          <a:bodyPr>
            <a:normAutofit fontScale="82500" lnSpcReduction="10000"/>
          </a:bodyPr>
          <a:lstStyle>
            <a:lvl1pPr algn="l" defTabSz="1219140" rtl="0" eaLnBrk="1" latinLnBrk="0" hangingPunct="1">
              <a:lnSpc>
                <a:spcPct val="85000"/>
              </a:lnSpc>
              <a:spcBef>
                <a:spcPct val="0"/>
              </a:spcBef>
              <a:buNone/>
              <a:defRPr lang="en-US" sz="4800" b="0" i="0" kern="1200" cap="none" spc="0" baseline="0" dirty="0" smtClean="0">
                <a:solidFill>
                  <a:schemeClr val="tx1"/>
                </a:solidFill>
                <a:latin typeface="Garamond" panose="02020404030301010803" pitchFamily="18" charset="0"/>
                <a:ea typeface="Helvetica Neue" panose="02000503000000020004" pitchFamily="2" charset="0"/>
                <a:cs typeface="Arial" panose="020B0604020202020204" pitchFamily="34" charset="0"/>
              </a:defRPr>
            </a:lvl1pPr>
          </a:lstStyle>
          <a:p>
            <a:r>
              <a:rPr lang="en-US" sz="4400" dirty="0">
                <a:solidFill>
                  <a:prstClr val="black"/>
                </a:solidFill>
                <a:latin typeface="Calibri" panose="020F0502020204030204" pitchFamily="34" charset="0"/>
                <a:cs typeface="Calibri" panose="020F0502020204030204" pitchFamily="34" charset="0"/>
              </a:rPr>
              <a:t>Moving into action: Where are you in the change process?</a:t>
            </a:r>
            <a:br>
              <a:rPr lang="en-US" sz="4400" dirty="0">
                <a:solidFill>
                  <a:prstClr val="black"/>
                </a:solidFill>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p:txBody>
      </p:sp>
      <p:sp>
        <p:nvSpPr>
          <p:cNvPr id="7" name="Content Placeholder 8">
            <a:extLst>
              <a:ext uri="{FF2B5EF4-FFF2-40B4-BE49-F238E27FC236}">
                <a16:creationId xmlns:a16="http://schemas.microsoft.com/office/drawing/2014/main" id="{CE4C439D-E0A8-8AB5-2A26-7ACAE4D97212}"/>
              </a:ext>
            </a:extLst>
          </p:cNvPr>
          <p:cNvSpPr txBox="1">
            <a:spLocks/>
          </p:cNvSpPr>
          <p:nvPr/>
        </p:nvSpPr>
        <p:spPr>
          <a:xfrm>
            <a:off x="838200" y="1116399"/>
            <a:ext cx="6874565" cy="4667250"/>
          </a:xfrm>
          <a:prstGeom prst="rect">
            <a:avLst/>
          </a:prstGeom>
        </p:spPr>
        <p:txBody>
          <a:bodyPr>
            <a:noAutofit/>
          </a:bodyPr>
          <a:lstStyle>
            <a:lvl1pPr marL="311135" indent="-311135" algn="l" defTabSz="853397" rtl="0" eaLnBrk="1" latinLnBrk="0" hangingPunct="1">
              <a:lnSpc>
                <a:spcPct val="100000"/>
              </a:lnSpc>
              <a:spcBef>
                <a:spcPts val="0"/>
              </a:spcBef>
              <a:spcAft>
                <a:spcPts val="800"/>
              </a:spcAft>
              <a:buClr>
                <a:schemeClr val="accent1"/>
              </a:buClr>
              <a:buSzPct val="80000"/>
              <a:buFont typeface="Wingdings" charset="2"/>
              <a:buChar char="§"/>
              <a:tabLst/>
              <a:defRPr lang="en-US" sz="2933" b="0" i="0" kern="1200" dirty="0" smtClean="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marL="696349" indent="-302668" algn="l" defTabSz="853397" rtl="0" eaLnBrk="1" latinLnBrk="0" hangingPunct="1">
              <a:lnSpc>
                <a:spcPct val="100000"/>
              </a:lnSpc>
              <a:spcBef>
                <a:spcPts val="0"/>
              </a:spcBef>
              <a:spcAft>
                <a:spcPts val="800"/>
              </a:spcAft>
              <a:buClr>
                <a:schemeClr val="tx1"/>
              </a:buClr>
              <a:buSzPct val="100000"/>
              <a:buFont typeface=".AppleSystemUIFont" charset="0"/>
              <a:buChar char="-"/>
              <a:tabLst/>
              <a:defRPr lang="en-US" sz="2667" b="0" i="0" kern="1200" dirty="0" smtClean="0">
                <a:solidFill>
                  <a:schemeClr val="tx1"/>
                </a:solidFill>
                <a:latin typeface="Arial" panose="020B0604020202020204" pitchFamily="34" charset="0"/>
                <a:ea typeface="Helvetica Neue" panose="02000503000000020004" pitchFamily="2" charset="0"/>
                <a:cs typeface="Arial" panose="020B0604020202020204" pitchFamily="34" charset="0"/>
              </a:defRPr>
            </a:lvl2pPr>
            <a:lvl3pPr marL="994783" indent="-222240" algn="l" defTabSz="853397" rtl="0" eaLnBrk="1" latinLnBrk="0" hangingPunct="1">
              <a:lnSpc>
                <a:spcPct val="100000"/>
              </a:lnSpc>
              <a:spcBef>
                <a:spcPts val="0"/>
              </a:spcBef>
              <a:spcAft>
                <a:spcPts val="800"/>
              </a:spcAft>
              <a:buClr>
                <a:schemeClr val="accent1"/>
              </a:buClr>
              <a:buSzPct val="80000"/>
              <a:buFont typeface="Wingdings" charset="2"/>
              <a:buChar char="§"/>
              <a:tabLst/>
              <a:defRPr lang="en-US" sz="2400" b="0" i="0" kern="1200" dirty="0" smtClean="0">
                <a:solidFill>
                  <a:schemeClr val="tx1"/>
                </a:solidFill>
                <a:latin typeface="Arial" panose="020B0604020202020204" pitchFamily="34" charset="0"/>
                <a:ea typeface="Helvetica Neue" panose="02000503000000020004" pitchFamily="2" charset="0"/>
                <a:cs typeface="Arial" panose="020B0604020202020204" pitchFamily="34" charset="0"/>
              </a:defRPr>
            </a:lvl3pPr>
            <a:lvl4pPr marL="1305918" indent="-230706" algn="l" defTabSz="853397" rtl="0" eaLnBrk="1" latinLnBrk="0" hangingPunct="1">
              <a:lnSpc>
                <a:spcPct val="100000"/>
              </a:lnSpc>
              <a:spcBef>
                <a:spcPts val="0"/>
              </a:spcBef>
              <a:spcAft>
                <a:spcPts val="800"/>
              </a:spcAft>
              <a:buClr>
                <a:schemeClr val="tx1"/>
              </a:buClr>
              <a:buSzPct val="100000"/>
              <a:buFont typeface=".AppleSystemUIFont" charset="0"/>
              <a:buChar char="-"/>
              <a:tabLst/>
              <a:defRPr lang="en-US" sz="2133" b="0" i="0" kern="1200" dirty="0" smtClean="0">
                <a:solidFill>
                  <a:schemeClr val="tx1"/>
                </a:solidFill>
                <a:latin typeface="Arial" panose="020B0604020202020204" pitchFamily="34" charset="0"/>
                <a:ea typeface="Helvetica Neue" panose="02000503000000020004" pitchFamily="2" charset="0"/>
                <a:cs typeface="Arial" panose="020B0604020202020204" pitchFamily="34" charset="0"/>
              </a:defRPr>
            </a:lvl4pPr>
            <a:lvl5pPr marL="1750396" indent="-302668" algn="l" defTabSz="853397" rtl="0" eaLnBrk="1" latinLnBrk="0" hangingPunct="1">
              <a:lnSpc>
                <a:spcPct val="100000"/>
              </a:lnSpc>
              <a:spcBef>
                <a:spcPts val="0"/>
              </a:spcBef>
              <a:spcAft>
                <a:spcPts val="1333"/>
              </a:spcAft>
              <a:buClr>
                <a:schemeClr val="accent1"/>
              </a:buClr>
              <a:buSzPct val="80000"/>
              <a:buFont typeface="Wingdings" charset="2"/>
              <a:buChar char="§"/>
              <a:defRPr lang="en-US" sz="1867" b="0" kern="1200" dirty="0">
                <a:solidFill>
                  <a:schemeClr val="tx1"/>
                </a:solidFill>
                <a:latin typeface="+mn-lt"/>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defTabSz="457207">
              <a:spcBef>
                <a:spcPts val="1000"/>
              </a:spcBef>
              <a:buFont typeface="Wingdings" charset="2"/>
              <a:buNone/>
              <a:defRPr/>
            </a:pPr>
            <a:r>
              <a:rPr lang="en-US" sz="2400" b="1" dirty="0">
                <a:latin typeface="Calibri" panose="020F0502020204030204" pitchFamily="34" charset="0"/>
                <a:cs typeface="Calibri" panose="020F0502020204030204" pitchFamily="34" charset="0"/>
              </a:rPr>
              <a:t>What health habit(s) are you focusing on? </a:t>
            </a:r>
          </a:p>
          <a:p>
            <a:pPr marL="0" indent="0" defTabSz="457207">
              <a:spcBef>
                <a:spcPts val="1000"/>
              </a:spcBef>
              <a:buFont typeface="Wingdings" charset="2"/>
              <a:buNone/>
              <a:defRPr/>
            </a:pPr>
            <a:r>
              <a:rPr lang="en-US" sz="2400" b="1" dirty="0">
                <a:latin typeface="Calibri" panose="020F0502020204030204" pitchFamily="34" charset="0"/>
                <a:cs typeface="Calibri" panose="020F0502020204030204" pitchFamily="34" charset="0"/>
              </a:rPr>
              <a:t>What stage of change are you in?</a:t>
            </a:r>
          </a:p>
          <a:p>
            <a:pPr marL="0" indent="0" defTabSz="457207">
              <a:spcBef>
                <a:spcPts val="1000"/>
              </a:spcBef>
              <a:buFont typeface="Wingdings" charset="2"/>
              <a:buNone/>
              <a:defRPr/>
            </a:pPr>
            <a:r>
              <a:rPr lang="en-US" sz="2400" b="1" dirty="0">
                <a:latin typeface="Calibri" panose="020F0502020204030204" pitchFamily="34" charset="0"/>
                <a:cs typeface="Calibri" panose="020F0502020204030204" pitchFamily="34" charset="0"/>
              </a:rPr>
              <a:t>What’s moving you forward?</a:t>
            </a:r>
          </a:p>
          <a:p>
            <a:pPr lvl="3">
              <a:buClr>
                <a:schemeClr val="tx2"/>
              </a:buClr>
            </a:pPr>
            <a:r>
              <a:rPr lang="en-US" sz="2400" dirty="0">
                <a:latin typeface="Calibri" panose="020F0502020204030204" pitchFamily="34" charset="0"/>
                <a:cs typeface="Calibri" panose="020F0502020204030204" pitchFamily="34" charset="0"/>
              </a:rPr>
              <a:t>Core values?</a:t>
            </a:r>
          </a:p>
          <a:p>
            <a:pPr lvl="3">
              <a:buClr>
                <a:schemeClr val="tx2"/>
              </a:buClr>
            </a:pPr>
            <a:r>
              <a:rPr lang="en-US" sz="2400" dirty="0">
                <a:latin typeface="Calibri" panose="020F0502020204030204" pitchFamily="34" charset="0"/>
                <a:cs typeface="Calibri" panose="020F0502020204030204" pitchFamily="34" charset="0"/>
              </a:rPr>
              <a:t> Fear?</a:t>
            </a:r>
          </a:p>
          <a:p>
            <a:pPr marL="0" indent="0">
              <a:buClr>
                <a:schemeClr val="tx2"/>
              </a:buClr>
              <a:buFont typeface="Wingdings" charset="2"/>
              <a:buNone/>
            </a:pPr>
            <a:r>
              <a:rPr lang="en-US" sz="2400" b="1" dirty="0">
                <a:latin typeface="Calibri" panose="020F0502020204030204" pitchFamily="34" charset="0"/>
                <a:cs typeface="Calibri" panose="020F0502020204030204" pitchFamily="34" charset="0"/>
              </a:rPr>
              <a:t>What’s holding you back</a:t>
            </a:r>
            <a:r>
              <a:rPr lang="en-US" sz="3400" b="1" dirty="0">
                <a:latin typeface="Calibri" panose="020F0502020204030204" pitchFamily="34" charset="0"/>
                <a:cs typeface="Calibri" panose="020F0502020204030204" pitchFamily="34" charset="0"/>
              </a:rPr>
              <a:t>?</a:t>
            </a:r>
          </a:p>
          <a:p>
            <a:pPr marL="0" indent="0" defTabSz="457207">
              <a:spcBef>
                <a:spcPts val="1000"/>
              </a:spcBef>
              <a:buFont typeface="Wingdings" charset="2"/>
              <a:buNone/>
              <a:defRPr/>
            </a:pPr>
            <a:endParaRPr lang="en-US" sz="2400" b="1" u="sng" dirty="0">
              <a:solidFill>
                <a:prstClr val="black"/>
              </a:solidFill>
              <a:latin typeface="Calibri" panose="020F0502020204030204" pitchFamily="34" charset="0"/>
              <a:cs typeface="Calibri" panose="020F0502020204030204" pitchFamily="34" charset="0"/>
            </a:endParaRPr>
          </a:p>
          <a:p>
            <a:pPr marL="0" indent="0">
              <a:buFont typeface="Wingdings" charset="2"/>
              <a:buNone/>
              <a:defRPr/>
            </a:pPr>
            <a:endParaRPr lang="en-US" sz="2400" dirty="0">
              <a:latin typeface="Calibri" panose="020F0502020204030204" pitchFamily="34" charset="0"/>
              <a:cs typeface="Calibri" panose="020F0502020204030204" pitchFamily="34" charset="0"/>
            </a:endParaRPr>
          </a:p>
        </p:txBody>
      </p:sp>
      <p:sp>
        <p:nvSpPr>
          <p:cNvPr id="8" name="Content Placeholder 2">
            <a:extLst>
              <a:ext uri="{FF2B5EF4-FFF2-40B4-BE49-F238E27FC236}">
                <a16:creationId xmlns:a16="http://schemas.microsoft.com/office/drawing/2014/main" id="{5B9561A5-6105-0868-6C51-8D380E1D90E0}"/>
              </a:ext>
            </a:extLst>
          </p:cNvPr>
          <p:cNvSpPr txBox="1">
            <a:spLocks/>
          </p:cNvSpPr>
          <p:nvPr/>
        </p:nvSpPr>
        <p:spPr>
          <a:xfrm>
            <a:off x="255815" y="4802126"/>
            <a:ext cx="8511988" cy="11645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Clr>
                <a:schemeClr val="tx2"/>
              </a:buClr>
              <a:buNone/>
            </a:pPr>
            <a:r>
              <a:rPr lang="en-US" b="1" u="sng" dirty="0">
                <a:latin typeface="Calibri" panose="020F0502020204030204" pitchFamily="34" charset="0"/>
                <a:cs typeface="Calibri" panose="020F0502020204030204" pitchFamily="34" charset="0"/>
              </a:rPr>
              <a:t>MOVING INTO ACTION:</a:t>
            </a:r>
            <a:r>
              <a:rPr lang="en-US" dirty="0">
                <a:latin typeface="Calibri" panose="020F0502020204030204" pitchFamily="34" charset="0"/>
                <a:cs typeface="Calibri" panose="020F0502020204030204" pitchFamily="34" charset="0"/>
              </a:rPr>
              <a:t> </a:t>
            </a:r>
            <a:r>
              <a:rPr lang="en-US" b="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Refer to BRIDGE Goal Tracker to help you to break your goals down into smaller actionable steps or SMART goals.</a:t>
            </a:r>
          </a:p>
          <a:p>
            <a:pPr lvl="2">
              <a:buClr>
                <a:schemeClr val="tx2"/>
              </a:buClr>
            </a:pPr>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p:txBody>
      </p:sp>
      <p:graphicFrame>
        <p:nvGraphicFramePr>
          <p:cNvPr id="9" name="Diagram 8">
            <a:extLst>
              <a:ext uri="{FF2B5EF4-FFF2-40B4-BE49-F238E27FC236}">
                <a16:creationId xmlns:a16="http://schemas.microsoft.com/office/drawing/2014/main" id="{CFC99E71-E292-2757-CA9B-1DF7DFC74F79}"/>
              </a:ext>
            </a:extLst>
          </p:cNvPr>
          <p:cNvGraphicFramePr/>
          <p:nvPr>
            <p:extLst>
              <p:ext uri="{D42A27DB-BD31-4B8C-83A1-F6EECF244321}">
                <p14:modId xmlns:p14="http://schemas.microsoft.com/office/powerpoint/2010/main" val="3285781424"/>
              </p:ext>
            </p:extLst>
          </p:nvPr>
        </p:nvGraphicFramePr>
        <p:xfrm>
          <a:off x="8545381" y="1704044"/>
          <a:ext cx="3168382" cy="43413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53305161-2927-BAAA-8E0C-3350EAE3AD7F}"/>
              </a:ext>
            </a:extLst>
          </p:cNvPr>
          <p:cNvSpPr txBox="1"/>
          <p:nvPr/>
        </p:nvSpPr>
        <p:spPr>
          <a:xfrm>
            <a:off x="8741371" y="917679"/>
            <a:ext cx="2672716" cy="830997"/>
          </a:xfrm>
          <a:prstGeom prst="rect">
            <a:avLst/>
          </a:prstGeom>
          <a:noFill/>
        </p:spPr>
        <p:txBody>
          <a:bodyPr wrap="square" rtlCol="0">
            <a:spAutoFit/>
          </a:bodyPr>
          <a:lstStyle/>
          <a:p>
            <a:pPr algn="ctr"/>
            <a:r>
              <a:rPr lang="en-US" b="1" u="sng" dirty="0">
                <a:latin typeface="Calibri" panose="020F0502020204030204" pitchFamily="34" charset="0"/>
                <a:cs typeface="Calibri" panose="020F0502020204030204" pitchFamily="34" charset="0"/>
              </a:rPr>
              <a:t>STAGES OF CHANGE</a:t>
            </a:r>
          </a:p>
        </p:txBody>
      </p:sp>
    </p:spTree>
    <p:extLst>
      <p:ext uri="{BB962C8B-B14F-4D97-AF65-F5344CB8AC3E}">
        <p14:creationId xmlns:p14="http://schemas.microsoft.com/office/powerpoint/2010/main" val="388293807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372C37-7A3C-7746-1494-CBA9367F8906}"/>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C96F65E3-42A4-E3DD-461F-C3E6C5887A7B}"/>
              </a:ext>
            </a:extLst>
          </p:cNvPr>
          <p:cNvSpPr>
            <a:spLocks noGrp="1"/>
          </p:cNvSpPr>
          <p:nvPr>
            <p:ph type="ftr" sz="quarter" idx="12"/>
          </p:nvPr>
        </p:nvSpPr>
        <p:spPr/>
        <p:txBody>
          <a:bodyPr/>
          <a:lstStyle/>
          <a:p>
            <a:r>
              <a:rPr lang="en-US"/>
              <a:t>Session 3: Motivation and Making Change</a:t>
            </a:r>
            <a:endParaRPr lang="en-US" dirty="0"/>
          </a:p>
        </p:txBody>
      </p:sp>
      <p:sp>
        <p:nvSpPr>
          <p:cNvPr id="3" name="Slide Number Placeholder 2">
            <a:extLst>
              <a:ext uri="{FF2B5EF4-FFF2-40B4-BE49-F238E27FC236}">
                <a16:creationId xmlns:a16="http://schemas.microsoft.com/office/drawing/2014/main" id="{8EFB5F3C-0889-4E23-5A9F-7CDD58391BC5}"/>
              </a:ext>
            </a:extLst>
          </p:cNvPr>
          <p:cNvSpPr>
            <a:spLocks noGrp="1"/>
          </p:cNvSpPr>
          <p:nvPr>
            <p:ph type="sldNum" sz="quarter" idx="13"/>
          </p:nvPr>
        </p:nvSpPr>
        <p:spPr/>
        <p:txBody>
          <a:bodyPr/>
          <a:lstStyle/>
          <a:p>
            <a:fld id="{7BCC8D0D-EAEC-449D-9161-023DFF90F2E2}" type="slidenum">
              <a:rPr lang="en-US" smtClean="0"/>
              <a:pPr/>
              <a:t>24</a:t>
            </a:fld>
            <a:endParaRPr lang="en-US" dirty="0"/>
          </a:p>
        </p:txBody>
      </p:sp>
      <p:sp>
        <p:nvSpPr>
          <p:cNvPr id="4" name="AutoShape 4">
            <a:extLst>
              <a:ext uri="{FF2B5EF4-FFF2-40B4-BE49-F238E27FC236}">
                <a16:creationId xmlns:a16="http://schemas.microsoft.com/office/drawing/2014/main" id="{4E86868D-D121-18C5-FEBE-25C5A8179F66}"/>
              </a:ext>
            </a:extLst>
          </p:cNvPr>
          <p:cNvSpPr/>
          <p:nvPr/>
        </p:nvSpPr>
        <p:spPr>
          <a:xfrm rot="23839" flipV="1">
            <a:off x="1866952" y="1290706"/>
            <a:ext cx="8268904" cy="70822"/>
          </a:xfrm>
          <a:prstGeom prst="line">
            <a:avLst/>
          </a:prstGeom>
          <a:ln w="47625" cap="rnd">
            <a:solidFill>
              <a:srgbClr val="A5300F"/>
            </a:solidFill>
            <a:prstDash val="solid"/>
            <a:headEnd type="none" w="sm" len="sm"/>
            <a:tailEnd type="none" w="sm" len="sm"/>
          </a:ln>
        </p:spPr>
        <p:txBody>
          <a:bodyPr/>
          <a:lstStyle/>
          <a:p>
            <a:endParaRPr lang="en-US">
              <a:latin typeface="Calibri" panose="020F0502020204030204" pitchFamily="34" charset="0"/>
              <a:cs typeface="Calibri" panose="020F0502020204030204" pitchFamily="34" charset="0"/>
            </a:endParaRPr>
          </a:p>
        </p:txBody>
      </p:sp>
      <p:sp>
        <p:nvSpPr>
          <p:cNvPr id="6" name="Title 1">
            <a:extLst>
              <a:ext uri="{FF2B5EF4-FFF2-40B4-BE49-F238E27FC236}">
                <a16:creationId xmlns:a16="http://schemas.microsoft.com/office/drawing/2014/main" id="{13398E8A-7B9F-25F1-E94E-3E19EF30E204}"/>
              </a:ext>
            </a:extLst>
          </p:cNvPr>
          <p:cNvSpPr txBox="1">
            <a:spLocks/>
          </p:cNvSpPr>
          <p:nvPr/>
        </p:nvSpPr>
        <p:spPr>
          <a:xfrm>
            <a:off x="2036749" y="430671"/>
            <a:ext cx="7929309" cy="1400530"/>
          </a:xfrm>
          <a:prstGeom prst="rect">
            <a:avLst/>
          </a:prstGeom>
        </p:spPr>
        <p:txBody>
          <a:bodyPr/>
          <a:lstStyle>
            <a:lvl1pPr algn="l" defTabSz="1219140" rtl="0" eaLnBrk="1" latinLnBrk="0" hangingPunct="1">
              <a:lnSpc>
                <a:spcPct val="85000"/>
              </a:lnSpc>
              <a:spcBef>
                <a:spcPct val="0"/>
              </a:spcBef>
              <a:buNone/>
              <a:defRPr lang="en-US" sz="4800" b="0" i="0" kern="1200" cap="none" spc="0" baseline="0" dirty="0" smtClean="0">
                <a:solidFill>
                  <a:schemeClr val="tx1"/>
                </a:solidFill>
                <a:latin typeface="Garamond" panose="02020404030301010803" pitchFamily="18" charset="0"/>
                <a:ea typeface="Helvetica Neue" panose="02000503000000020004" pitchFamily="2" charset="0"/>
                <a:cs typeface="Arial" panose="020B0604020202020204" pitchFamily="34" charset="0"/>
              </a:defRPr>
            </a:lvl1pPr>
          </a:lstStyle>
          <a:p>
            <a:r>
              <a:rPr lang="en-US" b="1" dirty="0">
                <a:latin typeface="Calibri" panose="020F0502020204030204" pitchFamily="34" charset="0"/>
                <a:cs typeface="Calibri" panose="020F0502020204030204" pitchFamily="34" charset="0"/>
              </a:rPr>
              <a:t>Acknowledgments and Thanks</a:t>
            </a:r>
          </a:p>
        </p:txBody>
      </p:sp>
      <p:sp>
        <p:nvSpPr>
          <p:cNvPr id="7" name="Content Placeholder 2">
            <a:extLst>
              <a:ext uri="{FF2B5EF4-FFF2-40B4-BE49-F238E27FC236}">
                <a16:creationId xmlns:a16="http://schemas.microsoft.com/office/drawing/2014/main" id="{87B9B274-2165-76EA-C95C-CEBBA17CB5FC}"/>
              </a:ext>
            </a:extLst>
          </p:cNvPr>
          <p:cNvSpPr txBox="1">
            <a:spLocks/>
          </p:cNvSpPr>
          <p:nvPr/>
        </p:nvSpPr>
        <p:spPr>
          <a:xfrm>
            <a:off x="1621564" y="1710034"/>
            <a:ext cx="8948872" cy="4195481"/>
          </a:xfrm>
          <a:prstGeom prst="rect">
            <a:avLst/>
          </a:prstGeom>
        </p:spPr>
        <p:txBody>
          <a:bodyPr>
            <a:normAutofit fontScale="92500" lnSpcReduction="20000"/>
          </a:bodyPr>
          <a:lstStyle>
            <a:lvl1pPr marL="311135" indent="-311135" algn="l" defTabSz="853397" rtl="0" eaLnBrk="1" latinLnBrk="0" hangingPunct="1">
              <a:lnSpc>
                <a:spcPct val="100000"/>
              </a:lnSpc>
              <a:spcBef>
                <a:spcPts val="0"/>
              </a:spcBef>
              <a:spcAft>
                <a:spcPts val="800"/>
              </a:spcAft>
              <a:buClr>
                <a:schemeClr val="accent1"/>
              </a:buClr>
              <a:buSzPct val="80000"/>
              <a:buFont typeface="Wingdings" charset="2"/>
              <a:buChar char="§"/>
              <a:tabLst/>
              <a:defRPr lang="en-US" sz="2933" b="0" i="0" kern="1200" dirty="0" smtClean="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marL="696349" indent="-302668" algn="l" defTabSz="853397" rtl="0" eaLnBrk="1" latinLnBrk="0" hangingPunct="1">
              <a:lnSpc>
                <a:spcPct val="100000"/>
              </a:lnSpc>
              <a:spcBef>
                <a:spcPts val="0"/>
              </a:spcBef>
              <a:spcAft>
                <a:spcPts val="800"/>
              </a:spcAft>
              <a:buClr>
                <a:schemeClr val="tx1"/>
              </a:buClr>
              <a:buSzPct val="100000"/>
              <a:buFont typeface=".AppleSystemUIFont" charset="0"/>
              <a:buChar char="-"/>
              <a:tabLst/>
              <a:defRPr lang="en-US" sz="2667" b="0" i="0" kern="1200" dirty="0" smtClean="0">
                <a:solidFill>
                  <a:schemeClr val="tx1"/>
                </a:solidFill>
                <a:latin typeface="Arial" panose="020B0604020202020204" pitchFamily="34" charset="0"/>
                <a:ea typeface="Helvetica Neue" panose="02000503000000020004" pitchFamily="2" charset="0"/>
                <a:cs typeface="Arial" panose="020B0604020202020204" pitchFamily="34" charset="0"/>
              </a:defRPr>
            </a:lvl2pPr>
            <a:lvl3pPr marL="994783" indent="-222240" algn="l" defTabSz="853397" rtl="0" eaLnBrk="1" latinLnBrk="0" hangingPunct="1">
              <a:lnSpc>
                <a:spcPct val="100000"/>
              </a:lnSpc>
              <a:spcBef>
                <a:spcPts val="0"/>
              </a:spcBef>
              <a:spcAft>
                <a:spcPts val="800"/>
              </a:spcAft>
              <a:buClr>
                <a:schemeClr val="accent1"/>
              </a:buClr>
              <a:buSzPct val="80000"/>
              <a:buFont typeface="Wingdings" charset="2"/>
              <a:buChar char="§"/>
              <a:tabLst/>
              <a:defRPr lang="en-US" sz="2400" b="0" i="0" kern="1200" dirty="0" smtClean="0">
                <a:solidFill>
                  <a:schemeClr val="tx1"/>
                </a:solidFill>
                <a:latin typeface="Arial" panose="020B0604020202020204" pitchFamily="34" charset="0"/>
                <a:ea typeface="Helvetica Neue" panose="02000503000000020004" pitchFamily="2" charset="0"/>
                <a:cs typeface="Arial" panose="020B0604020202020204" pitchFamily="34" charset="0"/>
              </a:defRPr>
            </a:lvl3pPr>
            <a:lvl4pPr marL="1305918" indent="-230706" algn="l" defTabSz="853397" rtl="0" eaLnBrk="1" latinLnBrk="0" hangingPunct="1">
              <a:lnSpc>
                <a:spcPct val="100000"/>
              </a:lnSpc>
              <a:spcBef>
                <a:spcPts val="0"/>
              </a:spcBef>
              <a:spcAft>
                <a:spcPts val="800"/>
              </a:spcAft>
              <a:buClr>
                <a:schemeClr val="tx1"/>
              </a:buClr>
              <a:buSzPct val="100000"/>
              <a:buFont typeface=".AppleSystemUIFont" charset="0"/>
              <a:buChar char="-"/>
              <a:tabLst/>
              <a:defRPr lang="en-US" sz="2133" b="0" i="0" kern="1200" dirty="0" smtClean="0">
                <a:solidFill>
                  <a:schemeClr val="tx1"/>
                </a:solidFill>
                <a:latin typeface="Arial" panose="020B0604020202020204" pitchFamily="34" charset="0"/>
                <a:ea typeface="Helvetica Neue" panose="02000503000000020004" pitchFamily="2" charset="0"/>
                <a:cs typeface="Arial" panose="020B0604020202020204" pitchFamily="34" charset="0"/>
              </a:defRPr>
            </a:lvl4pPr>
            <a:lvl5pPr marL="1750396" indent="-302668" algn="l" defTabSz="853397" rtl="0" eaLnBrk="1" latinLnBrk="0" hangingPunct="1">
              <a:lnSpc>
                <a:spcPct val="100000"/>
              </a:lnSpc>
              <a:spcBef>
                <a:spcPts val="0"/>
              </a:spcBef>
              <a:spcAft>
                <a:spcPts val="1333"/>
              </a:spcAft>
              <a:buClr>
                <a:schemeClr val="accent1"/>
              </a:buClr>
              <a:buSzPct val="80000"/>
              <a:buFont typeface="Wingdings" charset="2"/>
              <a:buChar char="§"/>
              <a:defRPr lang="en-US" sz="1867" b="0" kern="1200" dirty="0">
                <a:solidFill>
                  <a:schemeClr val="tx1"/>
                </a:solidFill>
                <a:latin typeface="+mn-lt"/>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Font typeface="Wingdings" charset="2"/>
              <a:buNone/>
            </a:pPr>
            <a:r>
              <a:rPr lang="en-US" sz="2800" dirty="0">
                <a:latin typeface="Calibri" panose="020F0502020204030204" pitchFamily="34" charset="0"/>
                <a:cs typeface="Calibri" panose="020F0502020204030204" pitchFamily="34" charset="0"/>
              </a:rPr>
              <a:t>Simone Madan PhD. Clinical Psychologist at the UCSF Weight Management Clinic who greatly contributed to the development of this session</a:t>
            </a:r>
          </a:p>
          <a:p>
            <a:pPr marL="0" indent="0">
              <a:buFont typeface="Wingdings" charset="2"/>
              <a:buNone/>
            </a:pPr>
            <a:endParaRPr lang="en-US" sz="2800" dirty="0">
              <a:latin typeface="Calibri" panose="020F0502020204030204" pitchFamily="34" charset="0"/>
              <a:cs typeface="Calibri" panose="020F0502020204030204" pitchFamily="34" charset="0"/>
            </a:endParaRPr>
          </a:p>
          <a:p>
            <a:pPr marL="0" indent="0">
              <a:buFont typeface="Wingdings" charset="2"/>
              <a:buNone/>
            </a:pPr>
            <a:r>
              <a:rPr lang="en-US" sz="2800" dirty="0">
                <a:latin typeface="Calibri" panose="020F0502020204030204" pitchFamily="34" charset="0"/>
                <a:cs typeface="Calibri" panose="020F0502020204030204" pitchFamily="34" charset="0"/>
              </a:rPr>
              <a:t>Jamie Cohen, clinical psychologist and psycho-oncologist and Survivorship Wellness Group Program facilitator (for Goal Tracker).</a:t>
            </a:r>
          </a:p>
          <a:p>
            <a:pPr marL="0" indent="0">
              <a:buFont typeface="Wingdings" charset="2"/>
              <a:buNone/>
            </a:pPr>
            <a:endParaRPr lang="en-US" sz="2800" dirty="0">
              <a:latin typeface="Calibri" panose="020F0502020204030204" pitchFamily="34" charset="0"/>
              <a:cs typeface="Calibri" panose="020F0502020204030204" pitchFamily="34" charset="0"/>
            </a:endParaRPr>
          </a:p>
          <a:p>
            <a:pPr marL="0" indent="0">
              <a:buFont typeface="Wingdings" charset="2"/>
              <a:buNone/>
            </a:pPr>
            <a:r>
              <a:rPr lang="en-US" sz="2800" dirty="0">
                <a:latin typeface="Calibri" panose="020F0502020204030204" pitchFamily="34" charset="0"/>
                <a:cs typeface="Calibri" panose="020F0502020204030204" pitchFamily="34" charset="0"/>
              </a:rPr>
              <a:t>Noemi Hoffer MA, MCHES, Program Manager, Sheri Sobrato Brisson Brain Cancer Survivorship Program at UCSF(Motivational Triad)</a:t>
            </a:r>
          </a:p>
        </p:txBody>
      </p:sp>
    </p:spTree>
    <p:extLst>
      <p:ext uri="{BB962C8B-B14F-4D97-AF65-F5344CB8AC3E}">
        <p14:creationId xmlns:p14="http://schemas.microsoft.com/office/powerpoint/2010/main" val="341888557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D3B9A-8397-14B4-7D0B-1C5C82C1CBD8}"/>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C3C7F234-193B-2370-DDBE-0D9680E2F1FB}"/>
              </a:ext>
            </a:extLst>
          </p:cNvPr>
          <p:cNvSpPr>
            <a:spLocks noGrp="1"/>
          </p:cNvSpPr>
          <p:nvPr>
            <p:ph type="ftr" sz="quarter" idx="12"/>
          </p:nvPr>
        </p:nvSpPr>
        <p:spPr/>
        <p:txBody>
          <a:bodyPr/>
          <a:lstStyle/>
          <a:p>
            <a:r>
              <a:rPr lang="en-US"/>
              <a:t>Session 3: Motivation and Making Change</a:t>
            </a:r>
            <a:endParaRPr lang="en-US" dirty="0"/>
          </a:p>
        </p:txBody>
      </p:sp>
      <p:sp>
        <p:nvSpPr>
          <p:cNvPr id="3" name="Slide Number Placeholder 2">
            <a:extLst>
              <a:ext uri="{FF2B5EF4-FFF2-40B4-BE49-F238E27FC236}">
                <a16:creationId xmlns:a16="http://schemas.microsoft.com/office/drawing/2014/main" id="{5B5CBC14-1759-E7CA-5C4D-446A535284C3}"/>
              </a:ext>
            </a:extLst>
          </p:cNvPr>
          <p:cNvSpPr>
            <a:spLocks noGrp="1"/>
          </p:cNvSpPr>
          <p:nvPr>
            <p:ph type="sldNum" sz="quarter" idx="13"/>
          </p:nvPr>
        </p:nvSpPr>
        <p:spPr/>
        <p:txBody>
          <a:bodyPr/>
          <a:lstStyle/>
          <a:p>
            <a:fld id="{7BCC8D0D-EAEC-449D-9161-023DFF90F2E2}" type="slidenum">
              <a:rPr lang="en-US" smtClean="0"/>
              <a:pPr/>
              <a:t>25</a:t>
            </a:fld>
            <a:endParaRPr lang="en-US" dirty="0"/>
          </a:p>
        </p:txBody>
      </p:sp>
      <p:sp>
        <p:nvSpPr>
          <p:cNvPr id="4" name="AutoShape 4">
            <a:extLst>
              <a:ext uri="{FF2B5EF4-FFF2-40B4-BE49-F238E27FC236}">
                <a16:creationId xmlns:a16="http://schemas.microsoft.com/office/drawing/2014/main" id="{17BE1363-158C-BD81-111B-CC5098A4941B}"/>
              </a:ext>
            </a:extLst>
          </p:cNvPr>
          <p:cNvSpPr/>
          <p:nvPr/>
        </p:nvSpPr>
        <p:spPr>
          <a:xfrm rot="23839" flipV="1">
            <a:off x="1961408" y="3926245"/>
            <a:ext cx="8047560" cy="29433"/>
          </a:xfrm>
          <a:prstGeom prst="line">
            <a:avLst/>
          </a:prstGeom>
          <a:ln w="47625" cap="rnd">
            <a:solidFill>
              <a:srgbClr val="A5300F"/>
            </a:solidFill>
            <a:prstDash val="solid"/>
            <a:headEnd type="none" w="sm" len="sm"/>
            <a:tailEnd type="none" w="sm" len="sm"/>
          </a:ln>
        </p:spPr>
        <p:txBody>
          <a:bodyPr/>
          <a:lstStyle/>
          <a:p>
            <a:endParaRPr lang="en-US">
              <a:latin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48C86407-D043-80C8-1620-598607C7EEA5}"/>
              </a:ext>
            </a:extLst>
          </p:cNvPr>
          <p:cNvSpPr txBox="1">
            <a:spLocks/>
          </p:cNvSpPr>
          <p:nvPr/>
        </p:nvSpPr>
        <p:spPr>
          <a:xfrm>
            <a:off x="2095300" y="1578154"/>
            <a:ext cx="8001399" cy="2958797"/>
          </a:xfrm>
          <a:prstGeom prst="rect">
            <a:avLst/>
          </a:prstGeom>
        </p:spPr>
        <p:txBody>
          <a:bodyPr/>
          <a:lstStyle>
            <a:lvl1pPr algn="l" defTabSz="1219140" rtl="0" eaLnBrk="1" latinLnBrk="0" hangingPunct="1">
              <a:lnSpc>
                <a:spcPct val="85000"/>
              </a:lnSpc>
              <a:spcBef>
                <a:spcPct val="0"/>
              </a:spcBef>
              <a:buNone/>
              <a:defRPr lang="en-US" sz="4800" b="0" i="0" kern="1200" cap="none" spc="0" baseline="0" dirty="0" smtClean="0">
                <a:solidFill>
                  <a:schemeClr val="tx1"/>
                </a:solidFill>
                <a:latin typeface="Garamond" panose="02020404030301010803" pitchFamily="18" charset="0"/>
                <a:ea typeface="Helvetica Neue" panose="02000503000000020004" pitchFamily="2" charset="0"/>
                <a:cs typeface="Arial" panose="020B0604020202020204" pitchFamily="34" charset="0"/>
              </a:defRPr>
            </a:lvl1pPr>
          </a:lstStyle>
          <a:p>
            <a:pPr algn="ctr"/>
            <a:r>
              <a:rPr lang="en-US" b="1" dirty="0">
                <a:latin typeface="Calibri" panose="020F0502020204030204" pitchFamily="34" charset="0"/>
                <a:cs typeface="Calibri" panose="020F0502020204030204" pitchFamily="34" charset="0"/>
              </a:rPr>
              <a:t>BRIDGE Session 4: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Eating Habits for a Healthy Liver</a:t>
            </a:r>
          </a:p>
        </p:txBody>
      </p:sp>
    </p:spTree>
    <p:extLst>
      <p:ext uri="{BB962C8B-B14F-4D97-AF65-F5344CB8AC3E}">
        <p14:creationId xmlns:p14="http://schemas.microsoft.com/office/powerpoint/2010/main" val="404723522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5642057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D0E88-6FE3-F190-418F-67217D06F130}"/>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CDCE681A-6074-4B27-E079-27BA446CB688}"/>
              </a:ext>
            </a:extLst>
          </p:cNvPr>
          <p:cNvSpPr>
            <a:spLocks noGrp="1"/>
          </p:cNvSpPr>
          <p:nvPr>
            <p:ph type="ftr" sz="quarter" idx="12"/>
          </p:nvPr>
        </p:nvSpPr>
        <p:spPr/>
        <p:txBody>
          <a:bodyPr/>
          <a:lstStyle/>
          <a:p>
            <a:r>
              <a:rPr lang="en-US"/>
              <a:t>Session 3: Motivation and Making Change</a:t>
            </a:r>
            <a:endParaRPr lang="en-US" dirty="0"/>
          </a:p>
        </p:txBody>
      </p:sp>
      <p:sp>
        <p:nvSpPr>
          <p:cNvPr id="3" name="Slide Number Placeholder 2">
            <a:extLst>
              <a:ext uri="{FF2B5EF4-FFF2-40B4-BE49-F238E27FC236}">
                <a16:creationId xmlns:a16="http://schemas.microsoft.com/office/drawing/2014/main" id="{BD9A6363-A55B-62CC-64E3-467DF7B216CF}"/>
              </a:ext>
            </a:extLst>
          </p:cNvPr>
          <p:cNvSpPr>
            <a:spLocks noGrp="1"/>
          </p:cNvSpPr>
          <p:nvPr>
            <p:ph type="sldNum" sz="quarter" idx="13"/>
          </p:nvPr>
        </p:nvSpPr>
        <p:spPr/>
        <p:txBody>
          <a:bodyPr/>
          <a:lstStyle/>
          <a:p>
            <a:fld id="{7BCC8D0D-EAEC-449D-9161-023DFF90F2E2}" type="slidenum">
              <a:rPr lang="en-US" smtClean="0"/>
              <a:pPr/>
              <a:t>3</a:t>
            </a:fld>
            <a:endParaRPr lang="en-US" dirty="0"/>
          </a:p>
        </p:txBody>
      </p:sp>
      <p:sp>
        <p:nvSpPr>
          <p:cNvPr id="4" name="Title 1">
            <a:extLst>
              <a:ext uri="{FF2B5EF4-FFF2-40B4-BE49-F238E27FC236}">
                <a16:creationId xmlns:a16="http://schemas.microsoft.com/office/drawing/2014/main" id="{5D65665F-7ADD-9D12-686A-0E1AD6D0FD4F}"/>
              </a:ext>
            </a:extLst>
          </p:cNvPr>
          <p:cNvSpPr txBox="1">
            <a:spLocks/>
          </p:cNvSpPr>
          <p:nvPr/>
        </p:nvSpPr>
        <p:spPr>
          <a:xfrm>
            <a:off x="1621564" y="430671"/>
            <a:ext cx="8948872" cy="1400530"/>
          </a:xfrm>
          <a:prstGeom prst="rect">
            <a:avLst/>
          </a:prstGeom>
        </p:spPr>
        <p:txBody>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latin typeface="Calibri" panose="020F0502020204030204" pitchFamily="34" charset="0"/>
                <a:cs typeface="Calibri" panose="020F0502020204030204" pitchFamily="34" charset="0"/>
              </a:rPr>
              <a:t>Today’s focus: moving through change</a:t>
            </a:r>
          </a:p>
        </p:txBody>
      </p:sp>
      <p:sp>
        <p:nvSpPr>
          <p:cNvPr id="5" name="Content Placeholder 2">
            <a:extLst>
              <a:ext uri="{FF2B5EF4-FFF2-40B4-BE49-F238E27FC236}">
                <a16:creationId xmlns:a16="http://schemas.microsoft.com/office/drawing/2014/main" id="{429B0FCD-64D9-525D-5C06-B51125F915C0}"/>
              </a:ext>
            </a:extLst>
          </p:cNvPr>
          <p:cNvSpPr txBox="1">
            <a:spLocks/>
          </p:cNvSpPr>
          <p:nvPr/>
        </p:nvSpPr>
        <p:spPr>
          <a:xfrm>
            <a:off x="2236661" y="1595725"/>
            <a:ext cx="8948872" cy="4195481"/>
          </a:xfrm>
          <a:prstGeom prst="rect">
            <a:avLst/>
          </a:prstGeom>
        </p:spPr>
        <p:txBody>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buClrTx/>
            </a:pPr>
            <a:r>
              <a:rPr lang="en-US" sz="2800" dirty="0">
                <a:latin typeface="Calibri" panose="020F0502020204030204" pitchFamily="34" charset="0"/>
                <a:cs typeface="Calibri" panose="020F0502020204030204" pitchFamily="34" charset="0"/>
              </a:rPr>
              <a:t>Goal for today’s session is to talk about:</a:t>
            </a:r>
          </a:p>
          <a:p>
            <a:pPr lvl="1">
              <a:buClrTx/>
            </a:pPr>
            <a:r>
              <a:rPr lang="en-US" sz="2400" dirty="0">
                <a:latin typeface="Calibri" panose="020F0502020204030204" pitchFamily="34" charset="0"/>
                <a:cs typeface="Calibri" panose="020F0502020204030204" pitchFamily="34" charset="0"/>
              </a:rPr>
              <a:t>What drives us to change our habits</a:t>
            </a:r>
            <a:r>
              <a:rPr lang="en-US" sz="2000" dirty="0">
                <a:latin typeface="Calibri" panose="020F0502020204030204" pitchFamily="34" charset="0"/>
                <a:cs typeface="Calibri" panose="020F0502020204030204" pitchFamily="34" charset="0"/>
              </a:rPr>
              <a:t>	</a:t>
            </a:r>
          </a:p>
          <a:p>
            <a:pPr lvl="1">
              <a:buClrTx/>
            </a:pPr>
            <a:r>
              <a:rPr lang="en-US" sz="2400" dirty="0">
                <a:latin typeface="Calibri" panose="020F0502020204030204" pitchFamily="34" charset="0"/>
                <a:cs typeface="Calibri" panose="020F0502020204030204" pitchFamily="34" charset="0"/>
              </a:rPr>
              <a:t>Why change can be difficult</a:t>
            </a:r>
          </a:p>
          <a:p>
            <a:pPr lvl="1">
              <a:buClrTx/>
            </a:pPr>
            <a:r>
              <a:rPr lang="en-US" sz="2400" dirty="0">
                <a:latin typeface="Calibri" panose="020F0502020204030204" pitchFamily="34" charset="0"/>
                <a:cs typeface="Calibri" panose="020F0502020204030204" pitchFamily="34" charset="0"/>
              </a:rPr>
              <a:t>What might stand in the way of change</a:t>
            </a:r>
          </a:p>
          <a:p>
            <a:pPr lvl="1">
              <a:buClrTx/>
            </a:pPr>
            <a:r>
              <a:rPr lang="en-US" sz="2400" dirty="0">
                <a:latin typeface="Calibri" panose="020F0502020204030204" pitchFamily="34" charset="0"/>
                <a:cs typeface="Calibri" panose="020F0502020204030204" pitchFamily="34" charset="0"/>
              </a:rPr>
              <a:t>What we can do if we “relapse” or revert to old behaviors</a:t>
            </a:r>
          </a:p>
          <a:p>
            <a:pPr>
              <a:buClrTx/>
            </a:pPr>
            <a:endParaRPr lang="en-US" sz="2400" dirty="0">
              <a:latin typeface="Calibri" panose="020F0502020204030204" pitchFamily="34" charset="0"/>
              <a:cs typeface="Calibri" panose="020F0502020204030204" pitchFamily="34" charset="0"/>
            </a:endParaRPr>
          </a:p>
          <a:p>
            <a:pPr marL="0" indent="0">
              <a:buClrTx/>
              <a:buNone/>
            </a:pPr>
            <a:endParaRPr lang="en-US" sz="2400" dirty="0">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3A5A2BF3-FCA6-BE80-2899-370A2A25F7AF}"/>
              </a:ext>
            </a:extLst>
          </p:cNvPr>
          <p:cNvSpPr/>
          <p:nvPr/>
        </p:nvSpPr>
        <p:spPr>
          <a:xfrm>
            <a:off x="1779337" y="4565135"/>
            <a:ext cx="8633325" cy="923330"/>
          </a:xfrm>
          <a:prstGeom prst="rect">
            <a:avLst/>
          </a:prstGeom>
          <a:solidFill>
            <a:schemeClr val="accent6">
              <a:lumMod val="40000"/>
              <a:lumOff val="60000"/>
            </a:schemeClr>
          </a:solidFill>
          <a:ln>
            <a:solidFill>
              <a:schemeClr val="accent1">
                <a:lumMod val="75000"/>
              </a:schemeClr>
            </a:solidFill>
          </a:ln>
        </p:spPr>
        <p:txBody>
          <a:bodyPr wrap="none" lIns="91440" tIns="45720" rIns="91440" bIns="45720">
            <a:spAutoFit/>
          </a:bodyPr>
          <a:lstStyle/>
          <a:p>
            <a:pPr>
              <a:buClrTx/>
            </a:pPr>
            <a:r>
              <a:rPr lang="en-US" sz="5400" dirty="0">
                <a:latin typeface="Calibri" panose="020F0502020204030204" pitchFamily="34" charset="0"/>
                <a:cs typeface="Calibri" panose="020F0502020204030204" pitchFamily="34" charset="0"/>
              </a:rPr>
              <a:t>Stages of Habit Change Model</a:t>
            </a:r>
          </a:p>
        </p:txBody>
      </p:sp>
      <p:sp>
        <p:nvSpPr>
          <p:cNvPr id="9" name="AutoShape 4">
            <a:extLst>
              <a:ext uri="{FF2B5EF4-FFF2-40B4-BE49-F238E27FC236}">
                <a16:creationId xmlns:a16="http://schemas.microsoft.com/office/drawing/2014/main" id="{5EA7C854-BA4D-0895-6923-FD2977E89702}"/>
              </a:ext>
            </a:extLst>
          </p:cNvPr>
          <p:cNvSpPr/>
          <p:nvPr/>
        </p:nvSpPr>
        <p:spPr>
          <a:xfrm rot="23839" flipV="1">
            <a:off x="1866952" y="1290706"/>
            <a:ext cx="8268904" cy="70822"/>
          </a:xfrm>
          <a:prstGeom prst="line">
            <a:avLst/>
          </a:prstGeom>
          <a:ln w="47625" cap="rnd">
            <a:solidFill>
              <a:srgbClr val="A5300F"/>
            </a:solidFill>
            <a:prstDash val="solid"/>
            <a:headEnd type="none" w="sm" len="sm"/>
            <a:tailEnd type="none" w="sm" len="sm"/>
          </a:ln>
        </p:spPr>
        <p:txBody>
          <a:bodyPr/>
          <a:lstStyle/>
          <a:p>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033216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20554-8B81-2929-BDEC-F2A8730FA984}"/>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F47BD1C4-6E3E-346C-5254-2FB555F35BF1}"/>
              </a:ext>
            </a:extLst>
          </p:cNvPr>
          <p:cNvSpPr>
            <a:spLocks noGrp="1"/>
          </p:cNvSpPr>
          <p:nvPr>
            <p:ph type="ftr" sz="quarter" idx="12"/>
          </p:nvPr>
        </p:nvSpPr>
        <p:spPr/>
        <p:txBody>
          <a:bodyPr/>
          <a:lstStyle/>
          <a:p>
            <a:r>
              <a:rPr lang="en-US">
                <a:latin typeface="Calibri" panose="020F0502020204030204" pitchFamily="34" charset="0"/>
                <a:cs typeface="Calibri" panose="020F0502020204030204" pitchFamily="34" charset="0"/>
              </a:rPr>
              <a:t>Session 3: Motivation and Making Change</a:t>
            </a:r>
            <a:endParaRPr lang="en-US" dirty="0">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505FFF3B-23A5-FCD2-BD85-C4F2F69BC908}"/>
              </a:ext>
            </a:extLst>
          </p:cNvPr>
          <p:cNvSpPr>
            <a:spLocks noGrp="1"/>
          </p:cNvSpPr>
          <p:nvPr>
            <p:ph type="sldNum" sz="quarter" idx="13"/>
          </p:nvPr>
        </p:nvSpPr>
        <p:spPr/>
        <p:txBody>
          <a:bodyPr/>
          <a:lstStyle/>
          <a:p>
            <a:fld id="{7BCC8D0D-EAEC-449D-9161-023DFF90F2E2}" type="slidenum">
              <a:rPr lang="en-US" smtClean="0">
                <a:latin typeface="Calibri" panose="020F0502020204030204" pitchFamily="34" charset="0"/>
                <a:cs typeface="Calibri" panose="020F0502020204030204" pitchFamily="34" charset="0"/>
              </a:rPr>
              <a:pPr/>
              <a:t>4</a:t>
            </a:fld>
            <a:endParaRPr lang="en-US" dirty="0">
              <a:latin typeface="Calibri" panose="020F0502020204030204" pitchFamily="34" charset="0"/>
              <a:cs typeface="Calibri" panose="020F0502020204030204" pitchFamily="34" charset="0"/>
            </a:endParaRPr>
          </a:p>
        </p:txBody>
      </p:sp>
      <p:sp>
        <p:nvSpPr>
          <p:cNvPr id="6" name="AutoShape 4">
            <a:extLst>
              <a:ext uri="{FF2B5EF4-FFF2-40B4-BE49-F238E27FC236}">
                <a16:creationId xmlns:a16="http://schemas.microsoft.com/office/drawing/2014/main" id="{1682E599-FD0F-0F21-028E-A53B96BE8D9C}"/>
              </a:ext>
            </a:extLst>
          </p:cNvPr>
          <p:cNvSpPr/>
          <p:nvPr/>
        </p:nvSpPr>
        <p:spPr>
          <a:xfrm rot="23839" flipV="1">
            <a:off x="1854073" y="773385"/>
            <a:ext cx="8268904" cy="70822"/>
          </a:xfrm>
          <a:prstGeom prst="line">
            <a:avLst/>
          </a:prstGeom>
          <a:ln w="47625" cap="rnd">
            <a:solidFill>
              <a:srgbClr val="A5300F"/>
            </a:solidFill>
            <a:prstDash val="solid"/>
            <a:headEnd type="none" w="sm" len="sm"/>
            <a:tailEnd type="none" w="sm" len="sm"/>
          </a:ln>
        </p:spPr>
        <p:txBody>
          <a:bodyPr/>
          <a:lstStyle/>
          <a:p>
            <a:endParaRPr lang="en-US" dirty="0">
              <a:latin typeface="Calibri" panose="020F0502020204030204" pitchFamily="34" charset="0"/>
              <a:cs typeface="Calibri" panose="020F0502020204030204" pitchFamily="34" charset="0"/>
            </a:endParaRPr>
          </a:p>
        </p:txBody>
      </p:sp>
      <p:sp>
        <p:nvSpPr>
          <p:cNvPr id="7" name="Title 1">
            <a:extLst>
              <a:ext uri="{FF2B5EF4-FFF2-40B4-BE49-F238E27FC236}">
                <a16:creationId xmlns:a16="http://schemas.microsoft.com/office/drawing/2014/main" id="{4B7A684C-41B2-9D26-9A1A-4558CF3A972E}"/>
              </a:ext>
            </a:extLst>
          </p:cNvPr>
          <p:cNvSpPr txBox="1">
            <a:spLocks/>
          </p:cNvSpPr>
          <p:nvPr/>
        </p:nvSpPr>
        <p:spPr>
          <a:xfrm>
            <a:off x="4165348" y="172612"/>
            <a:ext cx="4646937" cy="1400530"/>
          </a:xfrm>
          <a:prstGeom prst="rect">
            <a:avLst/>
          </a:prstGeom>
        </p:spPr>
        <p:txBody>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latin typeface="Calibri" panose="020F0502020204030204" pitchFamily="34" charset="0"/>
                <a:cs typeface="Calibri" panose="020F0502020204030204" pitchFamily="34" charset="0"/>
              </a:rPr>
              <a:t>Motivational Triad</a:t>
            </a:r>
          </a:p>
        </p:txBody>
      </p:sp>
      <p:sp>
        <p:nvSpPr>
          <p:cNvPr id="9" name="TextBox 8">
            <a:extLst>
              <a:ext uri="{FF2B5EF4-FFF2-40B4-BE49-F238E27FC236}">
                <a16:creationId xmlns:a16="http://schemas.microsoft.com/office/drawing/2014/main" id="{BAFD849C-3DBF-DD42-561E-C83A4CD0730D}"/>
              </a:ext>
            </a:extLst>
          </p:cNvPr>
          <p:cNvSpPr txBox="1"/>
          <p:nvPr/>
        </p:nvSpPr>
        <p:spPr>
          <a:xfrm>
            <a:off x="4913939" y="916997"/>
            <a:ext cx="2438400" cy="461665"/>
          </a:xfrm>
          <a:prstGeom prst="rect">
            <a:avLst/>
          </a:prstGeom>
          <a:solidFill>
            <a:schemeClr val="bg1"/>
          </a:solidFill>
        </p:spPr>
        <p:txBody>
          <a:bodyPr wrap="square" rtlCol="0">
            <a:spAutoFit/>
          </a:bodyPr>
          <a:lstStyle/>
          <a:p>
            <a:pPr algn="ctr"/>
            <a:r>
              <a:rPr lang="en-US" sz="2400" dirty="0">
                <a:latin typeface="Calibri" panose="020F0502020204030204" pitchFamily="34" charset="0"/>
                <a:cs typeface="Calibri" panose="020F0502020204030204" pitchFamily="34" charset="0"/>
              </a:rPr>
              <a:t>Seek pleasure</a:t>
            </a:r>
          </a:p>
        </p:txBody>
      </p:sp>
      <p:sp>
        <p:nvSpPr>
          <p:cNvPr id="10" name="TextBox 9">
            <a:extLst>
              <a:ext uri="{FF2B5EF4-FFF2-40B4-BE49-F238E27FC236}">
                <a16:creationId xmlns:a16="http://schemas.microsoft.com/office/drawing/2014/main" id="{76B07929-3672-39BA-884F-45CF30E16624}"/>
              </a:ext>
            </a:extLst>
          </p:cNvPr>
          <p:cNvSpPr txBox="1"/>
          <p:nvPr/>
        </p:nvSpPr>
        <p:spPr>
          <a:xfrm>
            <a:off x="672037" y="5821053"/>
            <a:ext cx="2928193" cy="461665"/>
          </a:xfrm>
          <a:prstGeom prst="rect">
            <a:avLst/>
          </a:prstGeom>
          <a:noFill/>
        </p:spPr>
        <p:txBody>
          <a:bodyPr wrap="square" rtlCol="0">
            <a:spAutoFit/>
          </a:bodyPr>
          <a:lstStyle/>
          <a:p>
            <a:pPr algn="ctr"/>
            <a:r>
              <a:rPr lang="en-US" sz="2400" dirty="0">
                <a:latin typeface="Calibri" panose="020F0502020204030204" pitchFamily="34" charset="0"/>
                <a:cs typeface="Calibri" panose="020F0502020204030204" pitchFamily="34" charset="0"/>
              </a:rPr>
              <a:t>Conserve energy</a:t>
            </a:r>
          </a:p>
        </p:txBody>
      </p:sp>
      <p:sp>
        <p:nvSpPr>
          <p:cNvPr id="11" name="TextBox 10">
            <a:extLst>
              <a:ext uri="{FF2B5EF4-FFF2-40B4-BE49-F238E27FC236}">
                <a16:creationId xmlns:a16="http://schemas.microsoft.com/office/drawing/2014/main" id="{09F2D617-D27C-52E5-571F-CB75DE8AFF96}"/>
              </a:ext>
            </a:extLst>
          </p:cNvPr>
          <p:cNvSpPr txBox="1"/>
          <p:nvPr/>
        </p:nvSpPr>
        <p:spPr>
          <a:xfrm>
            <a:off x="8788758" y="5777709"/>
            <a:ext cx="2438400" cy="461665"/>
          </a:xfrm>
          <a:prstGeom prst="rect">
            <a:avLst/>
          </a:prstGeom>
          <a:noFill/>
        </p:spPr>
        <p:txBody>
          <a:bodyPr wrap="square" rtlCol="0">
            <a:spAutoFit/>
          </a:bodyPr>
          <a:lstStyle/>
          <a:p>
            <a:pPr algn="ctr"/>
            <a:r>
              <a:rPr lang="en-US" sz="2400" dirty="0">
                <a:latin typeface="Calibri" panose="020F0502020204030204" pitchFamily="34" charset="0"/>
                <a:cs typeface="Calibri" panose="020F0502020204030204" pitchFamily="34" charset="0"/>
              </a:rPr>
              <a:t>Avoid pain</a:t>
            </a:r>
          </a:p>
        </p:txBody>
      </p:sp>
      <p:sp>
        <p:nvSpPr>
          <p:cNvPr id="12" name="TextBox 11">
            <a:extLst>
              <a:ext uri="{FF2B5EF4-FFF2-40B4-BE49-F238E27FC236}">
                <a16:creationId xmlns:a16="http://schemas.microsoft.com/office/drawing/2014/main" id="{BB7B8AFB-0903-BC6F-F364-E54B4F4CD017}"/>
              </a:ext>
            </a:extLst>
          </p:cNvPr>
          <p:cNvSpPr txBox="1"/>
          <p:nvPr/>
        </p:nvSpPr>
        <p:spPr>
          <a:xfrm>
            <a:off x="4381627" y="3661954"/>
            <a:ext cx="3503024" cy="584775"/>
          </a:xfrm>
          <a:prstGeom prst="rect">
            <a:avLst/>
          </a:prstGeom>
          <a:noFill/>
        </p:spPr>
        <p:txBody>
          <a:bodyPr wrap="square" rtlCol="0">
            <a:spAutoFit/>
          </a:bodyPr>
          <a:lstStyle/>
          <a:p>
            <a:pPr algn="ctr"/>
            <a:r>
              <a:rPr lang="en-US" sz="3200" b="1" dirty="0">
                <a:latin typeface="Calibri" panose="020F0502020204030204" pitchFamily="34" charset="0"/>
                <a:cs typeface="Calibri" panose="020F0502020204030204" pitchFamily="34" charset="0"/>
              </a:rPr>
              <a:t>Motivational Triad</a:t>
            </a:r>
          </a:p>
        </p:txBody>
      </p:sp>
      <p:sp>
        <p:nvSpPr>
          <p:cNvPr id="13" name="TextBox 12">
            <a:extLst>
              <a:ext uri="{FF2B5EF4-FFF2-40B4-BE49-F238E27FC236}">
                <a16:creationId xmlns:a16="http://schemas.microsoft.com/office/drawing/2014/main" id="{0D6E0102-2E0F-566B-B6CD-67BFA37D2149}"/>
              </a:ext>
            </a:extLst>
          </p:cNvPr>
          <p:cNvSpPr txBox="1"/>
          <p:nvPr/>
        </p:nvSpPr>
        <p:spPr>
          <a:xfrm>
            <a:off x="8294547" y="2055495"/>
            <a:ext cx="3276931" cy="1015663"/>
          </a:xfrm>
          <a:prstGeom prst="rect">
            <a:avLst/>
          </a:prstGeom>
          <a:noFill/>
        </p:spPr>
        <p:txBody>
          <a:bodyPr wrap="square" rtlCol="0">
            <a:spAutoFit/>
          </a:bodyPr>
          <a:lstStyle/>
          <a:p>
            <a:r>
              <a:rPr lang="en-US" sz="2000" b="1" i="1" dirty="0">
                <a:latin typeface="Calibri" panose="020F0502020204030204" pitchFamily="34" charset="0"/>
                <a:cs typeface="Calibri" panose="020F0502020204030204" pitchFamily="34" charset="0"/>
              </a:rPr>
              <a:t>People often act out of habit even when it’s in conflict with what they want. </a:t>
            </a:r>
          </a:p>
        </p:txBody>
      </p:sp>
      <p:pic>
        <p:nvPicPr>
          <p:cNvPr id="14" name="Picture 14" descr="A group of people standing together&#10;&#10;Description automatically generated">
            <a:extLst>
              <a:ext uri="{FF2B5EF4-FFF2-40B4-BE49-F238E27FC236}">
                <a16:creationId xmlns:a16="http://schemas.microsoft.com/office/drawing/2014/main" id="{68CBEC86-DA43-1962-83EF-7F86AF0BF0A5}"/>
              </a:ext>
            </a:extLst>
          </p:cNvPr>
          <p:cNvPicPr>
            <a:picLocks noChangeAspect="1"/>
          </p:cNvPicPr>
          <p:nvPr/>
        </p:nvPicPr>
        <p:blipFill>
          <a:blip r:embed="rId3"/>
          <a:stretch>
            <a:fillRect/>
          </a:stretch>
        </p:blipFill>
        <p:spPr>
          <a:xfrm>
            <a:off x="1227451" y="1334542"/>
            <a:ext cx="10502589" cy="4401092"/>
          </a:xfrm>
          <a:prstGeom prst="rect">
            <a:avLst/>
          </a:prstGeom>
        </p:spPr>
      </p:pic>
    </p:spTree>
    <p:extLst>
      <p:ext uri="{BB962C8B-B14F-4D97-AF65-F5344CB8AC3E}">
        <p14:creationId xmlns:p14="http://schemas.microsoft.com/office/powerpoint/2010/main" val="30164300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167AF1-5EEE-3BDD-DF4B-12D7BB1212E5}"/>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199B5D0E-8360-9C96-0B3A-DDCDAC96C540}"/>
              </a:ext>
            </a:extLst>
          </p:cNvPr>
          <p:cNvSpPr>
            <a:spLocks noGrp="1"/>
          </p:cNvSpPr>
          <p:nvPr>
            <p:ph type="ftr" sz="quarter" idx="12"/>
          </p:nvPr>
        </p:nvSpPr>
        <p:spPr/>
        <p:txBody>
          <a:bodyPr/>
          <a:lstStyle/>
          <a:p>
            <a:r>
              <a:rPr lang="en-US"/>
              <a:t>Session 3: Motivation and Making Change</a:t>
            </a:r>
            <a:endParaRPr lang="en-US" dirty="0"/>
          </a:p>
        </p:txBody>
      </p:sp>
      <p:sp>
        <p:nvSpPr>
          <p:cNvPr id="3" name="Slide Number Placeholder 2">
            <a:extLst>
              <a:ext uri="{FF2B5EF4-FFF2-40B4-BE49-F238E27FC236}">
                <a16:creationId xmlns:a16="http://schemas.microsoft.com/office/drawing/2014/main" id="{59C575EE-3943-0F0B-C2BD-1C99ED0BEDEA}"/>
              </a:ext>
            </a:extLst>
          </p:cNvPr>
          <p:cNvSpPr>
            <a:spLocks noGrp="1"/>
          </p:cNvSpPr>
          <p:nvPr>
            <p:ph type="sldNum" sz="quarter" idx="13"/>
          </p:nvPr>
        </p:nvSpPr>
        <p:spPr/>
        <p:txBody>
          <a:bodyPr/>
          <a:lstStyle/>
          <a:p>
            <a:fld id="{7BCC8D0D-EAEC-449D-9161-023DFF90F2E2}" type="slidenum">
              <a:rPr lang="en-US" smtClean="0"/>
              <a:pPr/>
              <a:t>5</a:t>
            </a:fld>
            <a:endParaRPr lang="en-US" dirty="0"/>
          </a:p>
        </p:txBody>
      </p:sp>
      <p:sp>
        <p:nvSpPr>
          <p:cNvPr id="4" name="AutoShape 4">
            <a:extLst>
              <a:ext uri="{FF2B5EF4-FFF2-40B4-BE49-F238E27FC236}">
                <a16:creationId xmlns:a16="http://schemas.microsoft.com/office/drawing/2014/main" id="{8CEF1337-7B95-7ECA-7ECB-D495E9DF97F0}"/>
              </a:ext>
            </a:extLst>
          </p:cNvPr>
          <p:cNvSpPr/>
          <p:nvPr/>
        </p:nvSpPr>
        <p:spPr>
          <a:xfrm rot="23839" flipV="1">
            <a:off x="1866952" y="736909"/>
            <a:ext cx="8268904" cy="70822"/>
          </a:xfrm>
          <a:prstGeom prst="line">
            <a:avLst/>
          </a:prstGeom>
          <a:ln w="47625" cap="rnd">
            <a:solidFill>
              <a:srgbClr val="A5300F"/>
            </a:solidFill>
            <a:prstDash val="solid"/>
            <a:headEnd type="none" w="sm" len="sm"/>
            <a:tailEnd type="none" w="sm" len="sm"/>
          </a:ln>
        </p:spPr>
        <p:txBody>
          <a:bodyPr/>
          <a:lstStyle/>
          <a:p>
            <a:endParaRPr lang="en-US">
              <a:latin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EDFEEFBF-FD95-5E55-C724-4B8D190E48E6}"/>
              </a:ext>
            </a:extLst>
          </p:cNvPr>
          <p:cNvSpPr txBox="1">
            <a:spLocks/>
          </p:cNvSpPr>
          <p:nvPr/>
        </p:nvSpPr>
        <p:spPr>
          <a:xfrm>
            <a:off x="1961401" y="66351"/>
            <a:ext cx="8269198" cy="1176057"/>
          </a:xfrm>
          <a:prstGeom prst="rect">
            <a:avLst/>
          </a:prstGeom>
          <a:noFill/>
        </p:spPr>
        <p:txBody>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latin typeface="Calibri" panose="020F0502020204030204" pitchFamily="34" charset="0"/>
                <a:cs typeface="Calibri" panose="020F0502020204030204" pitchFamily="34" charset="0"/>
              </a:rPr>
              <a:t>What drives us to change behavior?</a:t>
            </a:r>
          </a:p>
        </p:txBody>
      </p:sp>
      <p:sp>
        <p:nvSpPr>
          <p:cNvPr id="6" name="Content Placeholder 4">
            <a:extLst>
              <a:ext uri="{FF2B5EF4-FFF2-40B4-BE49-F238E27FC236}">
                <a16:creationId xmlns:a16="http://schemas.microsoft.com/office/drawing/2014/main" id="{CBF80DAB-7591-945C-D4F0-9636C2FD23B7}"/>
              </a:ext>
            </a:extLst>
          </p:cNvPr>
          <p:cNvSpPr txBox="1">
            <a:spLocks/>
          </p:cNvSpPr>
          <p:nvPr/>
        </p:nvSpPr>
        <p:spPr>
          <a:xfrm>
            <a:off x="1857944" y="928137"/>
            <a:ext cx="3469398" cy="1978766"/>
          </a:xfrm>
          <a:prstGeom prst="rect">
            <a:avLst/>
          </a:prstGeom>
          <a:solidFill>
            <a:schemeClr val="accent1">
              <a:lumMod val="20000"/>
              <a:lumOff val="80000"/>
            </a:schemeClr>
          </a:solidFill>
          <a:ln>
            <a:solidFill>
              <a:schemeClr val="tx1"/>
            </a:solidFill>
          </a:ln>
        </p:spPr>
        <p:txBody>
          <a:bodyPr>
            <a:noAutofit/>
          </a:bodyPr>
          <a:lstStyle>
            <a:lvl1pPr marL="311135" indent="-311135" algn="l" defTabSz="853397" rtl="0" eaLnBrk="1" latinLnBrk="0" hangingPunct="1">
              <a:lnSpc>
                <a:spcPct val="100000"/>
              </a:lnSpc>
              <a:spcBef>
                <a:spcPts val="0"/>
              </a:spcBef>
              <a:spcAft>
                <a:spcPts val="800"/>
              </a:spcAft>
              <a:buClr>
                <a:schemeClr val="accent1"/>
              </a:buClr>
              <a:buSzPct val="80000"/>
              <a:buFont typeface="Wingdings" charset="2"/>
              <a:buChar char="§"/>
              <a:tabLst/>
              <a:defRPr lang="en-US" sz="2933" b="0" i="0" kern="1200" dirty="0" smtClean="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marL="696349" indent="-302668" algn="l" defTabSz="853397" rtl="0" eaLnBrk="1" latinLnBrk="0" hangingPunct="1">
              <a:lnSpc>
                <a:spcPct val="100000"/>
              </a:lnSpc>
              <a:spcBef>
                <a:spcPts val="0"/>
              </a:spcBef>
              <a:spcAft>
                <a:spcPts val="800"/>
              </a:spcAft>
              <a:buClr>
                <a:schemeClr val="tx1"/>
              </a:buClr>
              <a:buSzPct val="100000"/>
              <a:buFont typeface=".AppleSystemUIFont" charset="0"/>
              <a:buChar char="-"/>
              <a:tabLst/>
              <a:defRPr lang="en-US" sz="2667" b="0" i="0" kern="1200" dirty="0" smtClean="0">
                <a:solidFill>
                  <a:schemeClr val="tx1"/>
                </a:solidFill>
                <a:latin typeface="Arial" panose="020B0604020202020204" pitchFamily="34" charset="0"/>
                <a:ea typeface="Helvetica Neue" panose="02000503000000020004" pitchFamily="2" charset="0"/>
                <a:cs typeface="Arial" panose="020B0604020202020204" pitchFamily="34" charset="0"/>
              </a:defRPr>
            </a:lvl2pPr>
            <a:lvl3pPr marL="994783" indent="-222240" algn="l" defTabSz="853397" rtl="0" eaLnBrk="1" latinLnBrk="0" hangingPunct="1">
              <a:lnSpc>
                <a:spcPct val="100000"/>
              </a:lnSpc>
              <a:spcBef>
                <a:spcPts val="0"/>
              </a:spcBef>
              <a:spcAft>
                <a:spcPts val="800"/>
              </a:spcAft>
              <a:buClr>
                <a:schemeClr val="accent1"/>
              </a:buClr>
              <a:buSzPct val="80000"/>
              <a:buFont typeface="Wingdings" charset="2"/>
              <a:buChar char="§"/>
              <a:tabLst/>
              <a:defRPr lang="en-US" sz="2400" b="0" i="0" kern="1200" dirty="0" smtClean="0">
                <a:solidFill>
                  <a:schemeClr val="tx1"/>
                </a:solidFill>
                <a:latin typeface="Arial" panose="020B0604020202020204" pitchFamily="34" charset="0"/>
                <a:ea typeface="Helvetica Neue" panose="02000503000000020004" pitchFamily="2" charset="0"/>
                <a:cs typeface="Arial" panose="020B0604020202020204" pitchFamily="34" charset="0"/>
              </a:defRPr>
            </a:lvl3pPr>
            <a:lvl4pPr marL="1305918" indent="-230706" algn="l" defTabSz="853397" rtl="0" eaLnBrk="1" latinLnBrk="0" hangingPunct="1">
              <a:lnSpc>
                <a:spcPct val="100000"/>
              </a:lnSpc>
              <a:spcBef>
                <a:spcPts val="0"/>
              </a:spcBef>
              <a:spcAft>
                <a:spcPts val="800"/>
              </a:spcAft>
              <a:buClr>
                <a:schemeClr val="tx1"/>
              </a:buClr>
              <a:buSzPct val="100000"/>
              <a:buFont typeface=".AppleSystemUIFont" charset="0"/>
              <a:buChar char="-"/>
              <a:tabLst/>
              <a:defRPr lang="en-US" sz="2133" b="0" i="0" kern="1200" dirty="0" smtClean="0">
                <a:solidFill>
                  <a:schemeClr val="tx1"/>
                </a:solidFill>
                <a:latin typeface="Arial" panose="020B0604020202020204" pitchFamily="34" charset="0"/>
                <a:ea typeface="Helvetica Neue" panose="02000503000000020004" pitchFamily="2" charset="0"/>
                <a:cs typeface="Arial" panose="020B0604020202020204" pitchFamily="34" charset="0"/>
              </a:defRPr>
            </a:lvl4pPr>
            <a:lvl5pPr marL="1750396" indent="-302668" algn="l" defTabSz="853397" rtl="0" eaLnBrk="1" latinLnBrk="0" hangingPunct="1">
              <a:lnSpc>
                <a:spcPct val="100000"/>
              </a:lnSpc>
              <a:spcBef>
                <a:spcPts val="0"/>
              </a:spcBef>
              <a:spcAft>
                <a:spcPts val="1333"/>
              </a:spcAft>
              <a:buClr>
                <a:schemeClr val="accent1"/>
              </a:buClr>
              <a:buSzPct val="80000"/>
              <a:buFont typeface="Wingdings" charset="2"/>
              <a:buChar char="§"/>
              <a:defRPr lang="en-US" sz="1867" b="0" kern="1200" dirty="0">
                <a:solidFill>
                  <a:schemeClr val="tx1"/>
                </a:solidFill>
                <a:latin typeface="+mn-lt"/>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Font typeface="Wingdings" charset="2"/>
              <a:buNone/>
            </a:pPr>
            <a:r>
              <a:rPr lang="en-US" sz="2000" b="1" u="sng">
                <a:latin typeface="Calibri" panose="020F0502020204030204" pitchFamily="34" charset="0"/>
                <a:cs typeface="Calibri" panose="020F0502020204030204" pitchFamily="34" charset="0"/>
              </a:rPr>
              <a:t>Values	</a:t>
            </a:r>
          </a:p>
          <a:p>
            <a:pPr>
              <a:buClrTx/>
            </a:pPr>
            <a:r>
              <a:rPr lang="en-US" sz="2000">
                <a:latin typeface="Calibri" panose="020F0502020204030204" pitchFamily="34" charset="0"/>
                <a:cs typeface="Calibri" panose="020F0502020204030204" pitchFamily="34" charset="0"/>
              </a:rPr>
              <a:t>What is important to us</a:t>
            </a:r>
          </a:p>
          <a:p>
            <a:pPr lvl="1">
              <a:buClrTx/>
            </a:pPr>
            <a:r>
              <a:rPr lang="en-US" sz="2000">
                <a:latin typeface="Calibri" panose="020F0502020204030204" pitchFamily="34" charset="0"/>
                <a:cs typeface="Calibri" panose="020F0502020204030204" pitchFamily="34" charset="0"/>
              </a:rPr>
              <a:t>Our health, vitality</a:t>
            </a:r>
          </a:p>
          <a:p>
            <a:pPr lvl="1">
              <a:buClrTx/>
            </a:pPr>
            <a:r>
              <a:rPr lang="en-US" sz="2000">
                <a:latin typeface="Calibri" panose="020F0502020204030204" pitchFamily="34" charset="0"/>
                <a:cs typeface="Calibri" panose="020F0502020204030204" pitchFamily="34" charset="0"/>
              </a:rPr>
              <a:t>Being there for our family</a:t>
            </a:r>
          </a:p>
          <a:p>
            <a:endParaRPr lang="en-US" sz="2000">
              <a:latin typeface="Calibri" panose="020F0502020204030204" pitchFamily="34" charset="0"/>
              <a:cs typeface="Calibri" panose="020F0502020204030204" pitchFamily="34" charset="0"/>
            </a:endParaRPr>
          </a:p>
          <a:p>
            <a:endParaRPr lang="en-US" sz="2000">
              <a:latin typeface="Calibri" panose="020F0502020204030204" pitchFamily="34" charset="0"/>
              <a:cs typeface="Calibri" panose="020F0502020204030204" pitchFamily="34" charset="0"/>
            </a:endParaRPr>
          </a:p>
        </p:txBody>
      </p:sp>
      <p:sp>
        <p:nvSpPr>
          <p:cNvPr id="7" name="Content Placeholder 5">
            <a:extLst>
              <a:ext uri="{FF2B5EF4-FFF2-40B4-BE49-F238E27FC236}">
                <a16:creationId xmlns:a16="http://schemas.microsoft.com/office/drawing/2014/main" id="{875CA028-8915-AE20-CACD-2DA42A8CBDCE}"/>
              </a:ext>
            </a:extLst>
          </p:cNvPr>
          <p:cNvSpPr txBox="1">
            <a:spLocks/>
          </p:cNvSpPr>
          <p:nvPr/>
        </p:nvSpPr>
        <p:spPr>
          <a:xfrm>
            <a:off x="6758191" y="928136"/>
            <a:ext cx="3833446" cy="1978767"/>
          </a:xfrm>
          <a:prstGeom prst="rect">
            <a:avLst/>
          </a:prstGeom>
          <a:solidFill>
            <a:schemeClr val="accent4">
              <a:lumMod val="60000"/>
              <a:lumOff val="40000"/>
            </a:schemeClr>
          </a:solidFill>
          <a:ln>
            <a:solidFill>
              <a:schemeClr val="tx1"/>
            </a:solidFill>
          </a:ln>
        </p:spPr>
        <p:txBody>
          <a:bodyPr>
            <a:normAutofit/>
          </a:bodyPr>
          <a:lstStyle>
            <a:lvl1pPr marL="311135" indent="-311135" algn="l" defTabSz="853397" rtl="0" eaLnBrk="1" latinLnBrk="0" hangingPunct="1">
              <a:lnSpc>
                <a:spcPct val="100000"/>
              </a:lnSpc>
              <a:spcBef>
                <a:spcPts val="0"/>
              </a:spcBef>
              <a:spcAft>
                <a:spcPts val="800"/>
              </a:spcAft>
              <a:buClr>
                <a:schemeClr val="accent1"/>
              </a:buClr>
              <a:buSzPct val="80000"/>
              <a:buFont typeface="Wingdings" charset="2"/>
              <a:buChar char="§"/>
              <a:tabLst/>
              <a:defRPr lang="en-US" sz="2933" b="0" i="0" kern="1200" dirty="0" smtClean="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marL="696349" indent="-302668" algn="l" defTabSz="853397" rtl="0" eaLnBrk="1" latinLnBrk="0" hangingPunct="1">
              <a:lnSpc>
                <a:spcPct val="100000"/>
              </a:lnSpc>
              <a:spcBef>
                <a:spcPts val="0"/>
              </a:spcBef>
              <a:spcAft>
                <a:spcPts val="800"/>
              </a:spcAft>
              <a:buClr>
                <a:schemeClr val="tx1"/>
              </a:buClr>
              <a:buSzPct val="100000"/>
              <a:buFont typeface=".AppleSystemUIFont" charset="0"/>
              <a:buChar char="-"/>
              <a:tabLst/>
              <a:defRPr lang="en-US" sz="2667" b="0" i="0" kern="1200" dirty="0" smtClean="0">
                <a:solidFill>
                  <a:schemeClr val="tx1"/>
                </a:solidFill>
                <a:latin typeface="Arial" panose="020B0604020202020204" pitchFamily="34" charset="0"/>
                <a:ea typeface="Helvetica Neue" panose="02000503000000020004" pitchFamily="2" charset="0"/>
                <a:cs typeface="Arial" panose="020B0604020202020204" pitchFamily="34" charset="0"/>
              </a:defRPr>
            </a:lvl2pPr>
            <a:lvl3pPr marL="994783" indent="-222240" algn="l" defTabSz="853397" rtl="0" eaLnBrk="1" latinLnBrk="0" hangingPunct="1">
              <a:lnSpc>
                <a:spcPct val="100000"/>
              </a:lnSpc>
              <a:spcBef>
                <a:spcPts val="0"/>
              </a:spcBef>
              <a:spcAft>
                <a:spcPts val="800"/>
              </a:spcAft>
              <a:buClr>
                <a:schemeClr val="accent1"/>
              </a:buClr>
              <a:buSzPct val="80000"/>
              <a:buFont typeface="Wingdings" charset="2"/>
              <a:buChar char="§"/>
              <a:tabLst/>
              <a:defRPr lang="en-US" sz="2400" b="0" i="0" kern="1200" dirty="0" smtClean="0">
                <a:solidFill>
                  <a:schemeClr val="tx1"/>
                </a:solidFill>
                <a:latin typeface="Arial" panose="020B0604020202020204" pitchFamily="34" charset="0"/>
                <a:ea typeface="Helvetica Neue" panose="02000503000000020004" pitchFamily="2" charset="0"/>
                <a:cs typeface="Arial" panose="020B0604020202020204" pitchFamily="34" charset="0"/>
              </a:defRPr>
            </a:lvl3pPr>
            <a:lvl4pPr marL="1305918" indent="-230706" algn="l" defTabSz="853397" rtl="0" eaLnBrk="1" latinLnBrk="0" hangingPunct="1">
              <a:lnSpc>
                <a:spcPct val="100000"/>
              </a:lnSpc>
              <a:spcBef>
                <a:spcPts val="0"/>
              </a:spcBef>
              <a:spcAft>
                <a:spcPts val="800"/>
              </a:spcAft>
              <a:buClr>
                <a:schemeClr val="tx1"/>
              </a:buClr>
              <a:buSzPct val="100000"/>
              <a:buFont typeface=".AppleSystemUIFont" charset="0"/>
              <a:buChar char="-"/>
              <a:tabLst/>
              <a:defRPr lang="en-US" sz="2133" b="0" i="0" kern="1200" dirty="0" smtClean="0">
                <a:solidFill>
                  <a:schemeClr val="tx1"/>
                </a:solidFill>
                <a:latin typeface="Arial" panose="020B0604020202020204" pitchFamily="34" charset="0"/>
                <a:ea typeface="Helvetica Neue" panose="02000503000000020004" pitchFamily="2" charset="0"/>
                <a:cs typeface="Arial" panose="020B0604020202020204" pitchFamily="34" charset="0"/>
              </a:defRPr>
            </a:lvl4pPr>
            <a:lvl5pPr marL="1750396" indent="-302668" algn="l" defTabSz="853397" rtl="0" eaLnBrk="1" latinLnBrk="0" hangingPunct="1">
              <a:lnSpc>
                <a:spcPct val="100000"/>
              </a:lnSpc>
              <a:spcBef>
                <a:spcPts val="0"/>
              </a:spcBef>
              <a:spcAft>
                <a:spcPts val="1333"/>
              </a:spcAft>
              <a:buClr>
                <a:schemeClr val="accent1"/>
              </a:buClr>
              <a:buSzPct val="80000"/>
              <a:buFont typeface="Wingdings" charset="2"/>
              <a:buChar char="§"/>
              <a:defRPr lang="en-US" sz="1867" b="0" kern="1200" dirty="0">
                <a:solidFill>
                  <a:schemeClr val="tx1"/>
                </a:solidFill>
                <a:latin typeface="+mn-lt"/>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Font typeface="Wingdings" charset="2"/>
              <a:buNone/>
            </a:pPr>
            <a:r>
              <a:rPr lang="en-US" sz="2000" b="1" u="sng">
                <a:latin typeface="Calibri" panose="020F0502020204030204" pitchFamily="34" charset="0"/>
                <a:cs typeface="Calibri" panose="020F0502020204030204" pitchFamily="34" charset="0"/>
              </a:rPr>
              <a:t>Fears</a:t>
            </a:r>
          </a:p>
          <a:p>
            <a:pPr>
              <a:buClrTx/>
            </a:pPr>
            <a:r>
              <a:rPr lang="en-US" sz="2000">
                <a:latin typeface="Calibri" panose="020F0502020204030204" pitchFamily="34" charset="0"/>
                <a:cs typeface="Calibri" panose="020F0502020204030204" pitchFamily="34" charset="0"/>
              </a:rPr>
              <a:t>“Jolt” into action</a:t>
            </a:r>
          </a:p>
          <a:p>
            <a:pPr lvl="1">
              <a:buClrTx/>
            </a:pPr>
            <a:r>
              <a:rPr lang="en-US" sz="2000">
                <a:latin typeface="Calibri" panose="020F0502020204030204" pitchFamily="34" charset="0"/>
                <a:cs typeface="Calibri" panose="020F0502020204030204" pitchFamily="34" charset="0"/>
              </a:rPr>
              <a:t>New diagnosis</a:t>
            </a:r>
          </a:p>
          <a:p>
            <a:pPr lvl="1">
              <a:buClrTx/>
            </a:pPr>
            <a:r>
              <a:rPr lang="en-US" sz="2000">
                <a:latin typeface="Calibri" panose="020F0502020204030204" pitchFamily="34" charset="0"/>
                <a:cs typeface="Calibri" panose="020F0502020204030204" pitchFamily="34" charset="0"/>
              </a:rPr>
              <a:t>Health event or scare</a:t>
            </a:r>
          </a:p>
        </p:txBody>
      </p:sp>
      <p:grpSp>
        <p:nvGrpSpPr>
          <p:cNvPr id="9" name="Group 8">
            <a:extLst>
              <a:ext uri="{FF2B5EF4-FFF2-40B4-BE49-F238E27FC236}">
                <a16:creationId xmlns:a16="http://schemas.microsoft.com/office/drawing/2014/main" id="{19591490-69D4-18E9-CA5A-71AE8B987D61}"/>
              </a:ext>
            </a:extLst>
          </p:cNvPr>
          <p:cNvGrpSpPr/>
          <p:nvPr/>
        </p:nvGrpSpPr>
        <p:grpSpPr>
          <a:xfrm>
            <a:off x="1689429" y="3117908"/>
            <a:ext cx="9064430" cy="3157348"/>
            <a:chOff x="1560639" y="3710342"/>
            <a:chExt cx="9064430" cy="3157348"/>
          </a:xfrm>
        </p:grpSpPr>
        <p:sp>
          <p:nvSpPr>
            <p:cNvPr id="10" name="Oval 9">
              <a:extLst>
                <a:ext uri="{FF2B5EF4-FFF2-40B4-BE49-F238E27FC236}">
                  <a16:creationId xmlns:a16="http://schemas.microsoft.com/office/drawing/2014/main" id="{A7D27088-0FEF-86A9-B345-8667B219BA8A}"/>
                </a:ext>
              </a:extLst>
            </p:cNvPr>
            <p:cNvSpPr/>
            <p:nvPr/>
          </p:nvSpPr>
          <p:spPr>
            <a:xfrm>
              <a:off x="1582617" y="3710342"/>
              <a:ext cx="2954215" cy="1318846"/>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libri" panose="020F0502020204030204" pitchFamily="34" charset="0"/>
                  <a:cs typeface="Calibri" panose="020F0502020204030204" pitchFamily="34" charset="0"/>
                </a:rPr>
                <a:t>Recognize value of habit change</a:t>
              </a:r>
            </a:p>
          </p:txBody>
        </p:sp>
        <p:sp>
          <p:nvSpPr>
            <p:cNvPr id="11" name="Oval 10">
              <a:extLst>
                <a:ext uri="{FF2B5EF4-FFF2-40B4-BE49-F238E27FC236}">
                  <a16:creationId xmlns:a16="http://schemas.microsoft.com/office/drawing/2014/main" id="{C5004EF8-00CD-B1A7-4146-332B90DAA976}"/>
                </a:ext>
              </a:extLst>
            </p:cNvPr>
            <p:cNvSpPr/>
            <p:nvPr/>
          </p:nvSpPr>
          <p:spPr>
            <a:xfrm>
              <a:off x="4630617" y="5128837"/>
              <a:ext cx="2731476" cy="1318844"/>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libri" panose="020F0502020204030204" pitchFamily="34" charset="0"/>
                  <a:cs typeface="Calibri" panose="020F0502020204030204" pitchFamily="34" charset="0"/>
                </a:rPr>
                <a:t>Gradual changes, not too demanding</a:t>
              </a:r>
            </a:p>
          </p:txBody>
        </p:sp>
        <p:sp>
          <p:nvSpPr>
            <p:cNvPr id="12" name="Oval 11">
              <a:extLst>
                <a:ext uri="{FF2B5EF4-FFF2-40B4-BE49-F238E27FC236}">
                  <a16:creationId xmlns:a16="http://schemas.microsoft.com/office/drawing/2014/main" id="{6C79A20D-E2CE-F85F-AC86-1EA867BEAA8D}"/>
                </a:ext>
              </a:extLst>
            </p:cNvPr>
            <p:cNvSpPr/>
            <p:nvPr/>
          </p:nvSpPr>
          <p:spPr>
            <a:xfrm>
              <a:off x="7057286" y="3716211"/>
              <a:ext cx="2954215" cy="1318846"/>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libri" panose="020F0502020204030204" pitchFamily="34" charset="0"/>
                  <a:cs typeface="Calibri" panose="020F0502020204030204" pitchFamily="34" charset="0"/>
                </a:rPr>
                <a:t>Willingness to face discomfort to make habit change</a:t>
              </a:r>
            </a:p>
          </p:txBody>
        </p:sp>
        <p:cxnSp>
          <p:nvCxnSpPr>
            <p:cNvPr id="13" name="Straight Arrow Connector 12">
              <a:extLst>
                <a:ext uri="{FF2B5EF4-FFF2-40B4-BE49-F238E27FC236}">
                  <a16:creationId xmlns:a16="http://schemas.microsoft.com/office/drawing/2014/main" id="{79B805B7-C1F5-F226-1EAF-698816ADE4F5}"/>
                </a:ext>
              </a:extLst>
            </p:cNvPr>
            <p:cNvCxnSpPr>
              <a:cxnSpLocks/>
            </p:cNvCxnSpPr>
            <p:nvPr/>
          </p:nvCxnSpPr>
          <p:spPr>
            <a:xfrm flipV="1">
              <a:off x="7362093" y="5029189"/>
              <a:ext cx="360480" cy="308242"/>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C774EC0-9FA9-BC85-763E-A3678C7DC160}"/>
                </a:ext>
              </a:extLst>
            </p:cNvPr>
            <p:cNvCxnSpPr>
              <a:cxnSpLocks/>
            </p:cNvCxnSpPr>
            <p:nvPr/>
          </p:nvCxnSpPr>
          <p:spPr>
            <a:xfrm>
              <a:off x="4853354" y="4302372"/>
              <a:ext cx="1972409"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C0DD4AC-DBCE-4E7B-BBA8-BCCFB283CB77}"/>
                </a:ext>
              </a:extLst>
            </p:cNvPr>
            <p:cNvCxnSpPr>
              <a:cxnSpLocks/>
            </p:cNvCxnSpPr>
            <p:nvPr/>
          </p:nvCxnSpPr>
          <p:spPr>
            <a:xfrm>
              <a:off x="4270137" y="4964737"/>
              <a:ext cx="445479" cy="48652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F651713-6F5E-94F5-8FC3-C53F85BB5C7F}"/>
                </a:ext>
              </a:extLst>
            </p:cNvPr>
            <p:cNvSpPr txBox="1"/>
            <p:nvPr/>
          </p:nvSpPr>
          <p:spPr>
            <a:xfrm>
              <a:off x="1560639" y="5099530"/>
              <a:ext cx="2731476" cy="461665"/>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HOW IMPORTANT?</a:t>
              </a:r>
            </a:p>
          </p:txBody>
        </p:sp>
        <p:sp>
          <p:nvSpPr>
            <p:cNvPr id="17" name="TextBox 16">
              <a:extLst>
                <a:ext uri="{FF2B5EF4-FFF2-40B4-BE49-F238E27FC236}">
                  <a16:creationId xmlns:a16="http://schemas.microsoft.com/office/drawing/2014/main" id="{31A333D2-B9A9-CCF3-2E87-057876D77B74}"/>
                </a:ext>
              </a:extLst>
            </p:cNvPr>
            <p:cNvSpPr txBox="1"/>
            <p:nvPr/>
          </p:nvSpPr>
          <p:spPr>
            <a:xfrm>
              <a:off x="8012717" y="5099531"/>
              <a:ext cx="2612352" cy="461665"/>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HOW IMPORTANT?</a:t>
              </a:r>
            </a:p>
          </p:txBody>
        </p:sp>
        <p:sp>
          <p:nvSpPr>
            <p:cNvPr id="18" name="TextBox 17">
              <a:extLst>
                <a:ext uri="{FF2B5EF4-FFF2-40B4-BE49-F238E27FC236}">
                  <a16:creationId xmlns:a16="http://schemas.microsoft.com/office/drawing/2014/main" id="{F511D479-FE30-69AD-8F87-233BD461716B}"/>
                </a:ext>
              </a:extLst>
            </p:cNvPr>
            <p:cNvSpPr txBox="1"/>
            <p:nvPr/>
          </p:nvSpPr>
          <p:spPr>
            <a:xfrm>
              <a:off x="4750773" y="6406025"/>
              <a:ext cx="2971800" cy="461665"/>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HOW CONFIDENT?</a:t>
              </a:r>
            </a:p>
          </p:txBody>
        </p:sp>
      </p:grpSp>
      <p:pic>
        <p:nvPicPr>
          <p:cNvPr id="19" name="Picture 11" descr="A black background with a black square&#10;&#10;Description automatically generated">
            <a:extLst>
              <a:ext uri="{FF2B5EF4-FFF2-40B4-BE49-F238E27FC236}">
                <a16:creationId xmlns:a16="http://schemas.microsoft.com/office/drawing/2014/main" id="{A691F2EE-1155-0E5E-3AE2-2419CF181A35}"/>
              </a:ext>
            </a:extLst>
          </p:cNvPr>
          <p:cNvPicPr>
            <a:picLocks noChangeAspect="1"/>
          </p:cNvPicPr>
          <p:nvPr/>
        </p:nvPicPr>
        <p:blipFill>
          <a:blip r:embed="rId3"/>
          <a:stretch>
            <a:fillRect/>
          </a:stretch>
        </p:blipFill>
        <p:spPr>
          <a:xfrm>
            <a:off x="940970" y="1404430"/>
            <a:ext cx="10558346" cy="1981465"/>
          </a:xfrm>
          <a:prstGeom prst="rect">
            <a:avLst/>
          </a:prstGeom>
        </p:spPr>
      </p:pic>
    </p:spTree>
    <p:extLst>
      <p:ext uri="{BB962C8B-B14F-4D97-AF65-F5344CB8AC3E}">
        <p14:creationId xmlns:p14="http://schemas.microsoft.com/office/powerpoint/2010/main" val="14118103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8F493-CA78-4311-D8E5-B0615A22636F}"/>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DA97DCD2-D08D-C2E7-EDB2-8D88D242A898}"/>
              </a:ext>
            </a:extLst>
          </p:cNvPr>
          <p:cNvSpPr>
            <a:spLocks noGrp="1"/>
          </p:cNvSpPr>
          <p:nvPr>
            <p:ph type="ftr" sz="quarter" idx="12"/>
          </p:nvPr>
        </p:nvSpPr>
        <p:spPr/>
        <p:txBody>
          <a:bodyPr/>
          <a:lstStyle/>
          <a:p>
            <a:r>
              <a:rPr lang="en-US"/>
              <a:t>Session 3: Motivation and Making Change</a:t>
            </a:r>
            <a:endParaRPr lang="en-US" dirty="0"/>
          </a:p>
        </p:txBody>
      </p:sp>
      <p:sp>
        <p:nvSpPr>
          <p:cNvPr id="3" name="Slide Number Placeholder 2">
            <a:extLst>
              <a:ext uri="{FF2B5EF4-FFF2-40B4-BE49-F238E27FC236}">
                <a16:creationId xmlns:a16="http://schemas.microsoft.com/office/drawing/2014/main" id="{9833A655-20F6-75B1-627E-BFA9381F6B99}"/>
              </a:ext>
            </a:extLst>
          </p:cNvPr>
          <p:cNvSpPr>
            <a:spLocks noGrp="1"/>
          </p:cNvSpPr>
          <p:nvPr>
            <p:ph type="sldNum" sz="quarter" idx="13"/>
          </p:nvPr>
        </p:nvSpPr>
        <p:spPr/>
        <p:txBody>
          <a:bodyPr/>
          <a:lstStyle/>
          <a:p>
            <a:fld id="{7BCC8D0D-EAEC-449D-9161-023DFF90F2E2}" type="slidenum">
              <a:rPr lang="en-US" smtClean="0"/>
              <a:pPr/>
              <a:t>6</a:t>
            </a:fld>
            <a:endParaRPr lang="en-US" dirty="0"/>
          </a:p>
        </p:txBody>
      </p:sp>
      <p:sp>
        <p:nvSpPr>
          <p:cNvPr id="5" name="Title 1">
            <a:extLst>
              <a:ext uri="{FF2B5EF4-FFF2-40B4-BE49-F238E27FC236}">
                <a16:creationId xmlns:a16="http://schemas.microsoft.com/office/drawing/2014/main" id="{C1255A3F-D316-89D8-CC75-A402AD69107C}"/>
              </a:ext>
            </a:extLst>
          </p:cNvPr>
          <p:cNvSpPr txBox="1">
            <a:spLocks/>
          </p:cNvSpPr>
          <p:nvPr/>
        </p:nvSpPr>
        <p:spPr>
          <a:xfrm>
            <a:off x="1171787" y="2137425"/>
            <a:ext cx="9848425" cy="1074415"/>
          </a:xfrm>
          <a:prstGeom prst="rect">
            <a:avLst/>
          </a:prstGeom>
        </p:spPr>
        <p:txBody>
          <a:bodyPr/>
          <a:lstStyle>
            <a:lvl1pPr algn="l" defTabSz="1219140" rtl="0" eaLnBrk="1" latinLnBrk="0" hangingPunct="1">
              <a:lnSpc>
                <a:spcPct val="85000"/>
              </a:lnSpc>
              <a:spcBef>
                <a:spcPct val="0"/>
              </a:spcBef>
              <a:buNone/>
              <a:defRPr lang="en-US" sz="4800" b="0" i="0" kern="1200" cap="none" spc="0" baseline="0" dirty="0" smtClean="0">
                <a:solidFill>
                  <a:schemeClr val="tx1"/>
                </a:solidFill>
                <a:latin typeface="Garamond" panose="02020404030301010803" pitchFamily="18" charset="0"/>
                <a:ea typeface="Helvetica Neue" panose="02000503000000020004" pitchFamily="2" charset="0"/>
                <a:cs typeface="Arial" panose="020B0604020202020204" pitchFamily="34" charset="0"/>
              </a:defRPr>
            </a:lvl1pPr>
          </a:lstStyle>
          <a:p>
            <a:r>
              <a:rPr lang="en-US" sz="6000" b="1" dirty="0">
                <a:latin typeface="Calibri" panose="020F0502020204030204" pitchFamily="34" charset="0"/>
                <a:cs typeface="Calibri" panose="020F0502020204030204" pitchFamily="34" charset="0"/>
              </a:rPr>
              <a:t>Stages of Habit Change Theory</a:t>
            </a:r>
          </a:p>
        </p:txBody>
      </p:sp>
      <p:sp>
        <p:nvSpPr>
          <p:cNvPr id="7" name="TextBox 6">
            <a:extLst>
              <a:ext uri="{FF2B5EF4-FFF2-40B4-BE49-F238E27FC236}">
                <a16:creationId xmlns:a16="http://schemas.microsoft.com/office/drawing/2014/main" id="{C42F26D3-CE6A-D5F6-B6EC-F962ADD2D60F}"/>
              </a:ext>
            </a:extLst>
          </p:cNvPr>
          <p:cNvSpPr txBox="1"/>
          <p:nvPr/>
        </p:nvSpPr>
        <p:spPr>
          <a:xfrm>
            <a:off x="2669229" y="3434001"/>
            <a:ext cx="6853542" cy="707886"/>
          </a:xfrm>
          <a:prstGeom prst="rect">
            <a:avLst/>
          </a:prstGeom>
          <a:noFill/>
        </p:spPr>
        <p:txBody>
          <a:bodyPr wrap="square" rtlCol="0">
            <a:spAutoFit/>
          </a:bodyPr>
          <a:lstStyle/>
          <a:p>
            <a:r>
              <a:rPr lang="en-US" sz="4000" dirty="0">
                <a:latin typeface="Calibri" panose="020F0502020204030204" pitchFamily="34" charset="0"/>
                <a:cs typeface="Calibri" panose="020F0502020204030204" pitchFamily="34" charset="0"/>
              </a:rPr>
              <a:t>Habits: activities, food and sleep</a:t>
            </a:r>
          </a:p>
        </p:txBody>
      </p:sp>
      <p:sp>
        <p:nvSpPr>
          <p:cNvPr id="11" name="AutoShape 4">
            <a:extLst>
              <a:ext uri="{FF2B5EF4-FFF2-40B4-BE49-F238E27FC236}">
                <a16:creationId xmlns:a16="http://schemas.microsoft.com/office/drawing/2014/main" id="{07B8DF4A-4ACA-FDEF-5E00-595CC8467F47}"/>
              </a:ext>
            </a:extLst>
          </p:cNvPr>
          <p:cNvSpPr/>
          <p:nvPr/>
        </p:nvSpPr>
        <p:spPr>
          <a:xfrm rot="23839" flipV="1">
            <a:off x="1961546" y="3159349"/>
            <a:ext cx="8268904" cy="70822"/>
          </a:xfrm>
          <a:prstGeom prst="line">
            <a:avLst/>
          </a:prstGeom>
          <a:ln w="47625" cap="rnd">
            <a:solidFill>
              <a:srgbClr val="A5300F"/>
            </a:solidFill>
            <a:prstDash val="solid"/>
            <a:headEnd type="none" w="sm" len="sm"/>
            <a:tailEnd type="none" w="sm" len="sm"/>
          </a:ln>
        </p:spPr>
        <p:txBody>
          <a:bodyPr/>
          <a:lstStyle/>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1599932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51447-E8BF-48AB-E9A5-81C1B375A17F}"/>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12BA8010-FB35-8019-4166-E7761B0461D6}"/>
              </a:ext>
            </a:extLst>
          </p:cNvPr>
          <p:cNvSpPr>
            <a:spLocks noGrp="1"/>
          </p:cNvSpPr>
          <p:nvPr>
            <p:ph type="ftr" sz="quarter" idx="12"/>
          </p:nvPr>
        </p:nvSpPr>
        <p:spPr/>
        <p:txBody>
          <a:bodyPr/>
          <a:lstStyle/>
          <a:p>
            <a:r>
              <a:rPr lang="en-US"/>
              <a:t>Session 3: Motivation and Making Change</a:t>
            </a:r>
            <a:endParaRPr lang="en-US" dirty="0"/>
          </a:p>
        </p:txBody>
      </p:sp>
      <p:sp>
        <p:nvSpPr>
          <p:cNvPr id="3" name="Slide Number Placeholder 2">
            <a:extLst>
              <a:ext uri="{FF2B5EF4-FFF2-40B4-BE49-F238E27FC236}">
                <a16:creationId xmlns:a16="http://schemas.microsoft.com/office/drawing/2014/main" id="{ECA092D6-2060-F944-E187-B2C56DCCC830}"/>
              </a:ext>
            </a:extLst>
          </p:cNvPr>
          <p:cNvSpPr>
            <a:spLocks noGrp="1"/>
          </p:cNvSpPr>
          <p:nvPr>
            <p:ph type="sldNum" sz="quarter" idx="13"/>
          </p:nvPr>
        </p:nvSpPr>
        <p:spPr/>
        <p:txBody>
          <a:bodyPr/>
          <a:lstStyle/>
          <a:p>
            <a:fld id="{7BCC8D0D-EAEC-449D-9161-023DFF90F2E2}" type="slidenum">
              <a:rPr lang="en-US" smtClean="0"/>
              <a:pPr/>
              <a:t>7</a:t>
            </a:fld>
            <a:endParaRPr lang="en-US" dirty="0"/>
          </a:p>
        </p:txBody>
      </p:sp>
      <p:sp>
        <p:nvSpPr>
          <p:cNvPr id="25" name="Title 1">
            <a:extLst>
              <a:ext uri="{FF2B5EF4-FFF2-40B4-BE49-F238E27FC236}">
                <a16:creationId xmlns:a16="http://schemas.microsoft.com/office/drawing/2014/main" id="{699513D9-05AB-9514-C83D-604D5464CA42}"/>
              </a:ext>
            </a:extLst>
          </p:cNvPr>
          <p:cNvSpPr txBox="1">
            <a:spLocks/>
          </p:cNvSpPr>
          <p:nvPr/>
        </p:nvSpPr>
        <p:spPr>
          <a:xfrm>
            <a:off x="2288136" y="-18426"/>
            <a:ext cx="7615725" cy="804270"/>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a:latin typeface="Calibri" panose="020F0502020204030204" pitchFamily="34" charset="0"/>
                <a:cs typeface="Calibri" panose="020F0502020204030204" pitchFamily="34" charset="0"/>
              </a:rPr>
              <a:t>Stages of Change Theory: Pre-contemplation stage</a:t>
            </a:r>
          </a:p>
        </p:txBody>
      </p:sp>
      <p:sp>
        <p:nvSpPr>
          <p:cNvPr id="28" name="Oval 27">
            <a:extLst>
              <a:ext uri="{FF2B5EF4-FFF2-40B4-BE49-F238E27FC236}">
                <a16:creationId xmlns:a16="http://schemas.microsoft.com/office/drawing/2014/main" id="{DA793CD4-8E23-E046-1C42-2FC1440A4AB7}"/>
              </a:ext>
            </a:extLst>
          </p:cNvPr>
          <p:cNvSpPr/>
          <p:nvPr/>
        </p:nvSpPr>
        <p:spPr>
          <a:xfrm>
            <a:off x="4694537" y="572880"/>
            <a:ext cx="2077204" cy="1731548"/>
          </a:xfrm>
          <a:prstGeom prst="ellipse">
            <a:avLst/>
          </a:prstGeom>
          <a:solidFill>
            <a:srgbClr val="92BC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Calibri" panose="020F0502020204030204" pitchFamily="34" charset="0"/>
              <a:cs typeface="Calibri" panose="020F0502020204030204" pitchFamily="34" charset="0"/>
            </a:endParaRPr>
          </a:p>
        </p:txBody>
      </p:sp>
      <p:sp>
        <p:nvSpPr>
          <p:cNvPr id="29" name="Oval 28">
            <a:extLst>
              <a:ext uri="{FF2B5EF4-FFF2-40B4-BE49-F238E27FC236}">
                <a16:creationId xmlns:a16="http://schemas.microsoft.com/office/drawing/2014/main" id="{3A2B61C5-A7AD-D743-3685-AA5896A43D93}"/>
              </a:ext>
            </a:extLst>
          </p:cNvPr>
          <p:cNvSpPr/>
          <p:nvPr/>
        </p:nvSpPr>
        <p:spPr>
          <a:xfrm>
            <a:off x="7418694" y="1628386"/>
            <a:ext cx="2319666" cy="162030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0" name="Oval 29">
            <a:extLst>
              <a:ext uri="{FF2B5EF4-FFF2-40B4-BE49-F238E27FC236}">
                <a16:creationId xmlns:a16="http://schemas.microsoft.com/office/drawing/2014/main" id="{2E35AF6B-E434-655A-B7B2-BFFA64BED32A}"/>
              </a:ext>
            </a:extLst>
          </p:cNvPr>
          <p:cNvSpPr/>
          <p:nvPr/>
        </p:nvSpPr>
        <p:spPr>
          <a:xfrm>
            <a:off x="7654524" y="3685059"/>
            <a:ext cx="2319666" cy="1620309"/>
          </a:xfrm>
          <a:prstGeom prst="ellipse">
            <a:avLst/>
          </a:prstGeom>
          <a:solidFill>
            <a:srgbClr val="F862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1" name="Oval 30">
            <a:extLst>
              <a:ext uri="{FF2B5EF4-FFF2-40B4-BE49-F238E27FC236}">
                <a16:creationId xmlns:a16="http://schemas.microsoft.com/office/drawing/2014/main" id="{B1EA9167-68BF-A210-1C21-4AFA7B8CCD09}"/>
              </a:ext>
            </a:extLst>
          </p:cNvPr>
          <p:cNvSpPr/>
          <p:nvPr/>
        </p:nvSpPr>
        <p:spPr>
          <a:xfrm>
            <a:off x="4612816" y="4279921"/>
            <a:ext cx="2385197" cy="192168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2" name="Oval 31">
            <a:extLst>
              <a:ext uri="{FF2B5EF4-FFF2-40B4-BE49-F238E27FC236}">
                <a16:creationId xmlns:a16="http://schemas.microsoft.com/office/drawing/2014/main" id="{1F0AF764-3345-DE5D-D984-CA08C0CAA2F7}"/>
              </a:ext>
            </a:extLst>
          </p:cNvPr>
          <p:cNvSpPr/>
          <p:nvPr/>
        </p:nvSpPr>
        <p:spPr>
          <a:xfrm>
            <a:off x="1921041" y="3512856"/>
            <a:ext cx="2246327" cy="1792512"/>
          </a:xfrm>
          <a:prstGeom prst="ellipse">
            <a:avLst/>
          </a:prstGeom>
          <a:solidFill>
            <a:srgbClr val="9CFCB3"/>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3" name="Oval 32">
            <a:extLst>
              <a:ext uri="{FF2B5EF4-FFF2-40B4-BE49-F238E27FC236}">
                <a16:creationId xmlns:a16="http://schemas.microsoft.com/office/drawing/2014/main" id="{5ABE1579-C166-D0F9-D543-EF6EB84E9A93}"/>
              </a:ext>
            </a:extLst>
          </p:cNvPr>
          <p:cNvSpPr/>
          <p:nvPr/>
        </p:nvSpPr>
        <p:spPr>
          <a:xfrm>
            <a:off x="1885950" y="1496819"/>
            <a:ext cx="2161599" cy="1615219"/>
          </a:xfrm>
          <a:prstGeom prst="ellipse">
            <a:avLst/>
          </a:prstGeom>
          <a:solidFill>
            <a:srgbClr val="F6FCA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065C76A4-772A-11C2-C2B8-E1EC07ED4F10}"/>
              </a:ext>
            </a:extLst>
          </p:cNvPr>
          <p:cNvSpPr txBox="1"/>
          <p:nvPr/>
        </p:nvSpPr>
        <p:spPr>
          <a:xfrm>
            <a:off x="1943054" y="1780723"/>
            <a:ext cx="2063429" cy="1077218"/>
          </a:xfrm>
          <a:prstGeom prst="rect">
            <a:avLst/>
          </a:prstGeom>
          <a:noFill/>
        </p:spPr>
        <p:txBody>
          <a:bodyPr wrap="square" rtlCol="0">
            <a:spAutoFit/>
          </a:bodyPr>
          <a:lstStyle/>
          <a:p>
            <a:pPr algn="ctr"/>
            <a:r>
              <a:rPr lang="en-US" sz="1600" b="1" u="sng" dirty="0">
                <a:latin typeface="Calibri" panose="020F0502020204030204" pitchFamily="34" charset="0"/>
                <a:cs typeface="Calibri" panose="020F0502020204030204" pitchFamily="34" charset="0"/>
              </a:rPr>
              <a:t>Pre-Contemplation:</a:t>
            </a:r>
          </a:p>
          <a:p>
            <a:pPr algn="ctr"/>
            <a:r>
              <a:rPr lang="en-US" sz="1600" dirty="0">
                <a:latin typeface="Calibri" panose="020F0502020204030204" pitchFamily="34" charset="0"/>
                <a:cs typeface="Calibri" panose="020F0502020204030204" pitchFamily="34" charset="0"/>
              </a:rPr>
              <a:t>Denial</a:t>
            </a:r>
          </a:p>
          <a:p>
            <a:pPr algn="ctr"/>
            <a:r>
              <a:rPr lang="en-US" sz="1600" dirty="0">
                <a:latin typeface="Calibri" panose="020F0502020204030204" pitchFamily="34" charset="0"/>
                <a:cs typeface="Calibri" panose="020F0502020204030204" pitchFamily="34" charset="0"/>
              </a:rPr>
              <a:t>Overwhelmed</a:t>
            </a:r>
          </a:p>
          <a:p>
            <a:pPr algn="ctr"/>
            <a:r>
              <a:rPr lang="en-US" sz="1600" dirty="0">
                <a:latin typeface="Calibri" panose="020F0502020204030204" pitchFamily="34" charset="0"/>
                <a:cs typeface="Calibri" panose="020F0502020204030204" pitchFamily="34" charset="0"/>
              </a:rPr>
              <a:t>Unaware</a:t>
            </a:r>
          </a:p>
        </p:txBody>
      </p:sp>
      <p:sp>
        <p:nvSpPr>
          <p:cNvPr id="35" name="Arrow: Right 30">
            <a:extLst>
              <a:ext uri="{FF2B5EF4-FFF2-40B4-BE49-F238E27FC236}">
                <a16:creationId xmlns:a16="http://schemas.microsoft.com/office/drawing/2014/main" id="{C3AFEED2-1AF0-AEA0-709A-22941BE56FB3}"/>
              </a:ext>
            </a:extLst>
          </p:cNvPr>
          <p:cNvSpPr/>
          <p:nvPr/>
        </p:nvSpPr>
        <p:spPr>
          <a:xfrm rot="20256990">
            <a:off x="3765710" y="1355543"/>
            <a:ext cx="826190" cy="449620"/>
          </a:xfrm>
          <a:prstGeom prst="rightArrow">
            <a:avLst/>
          </a:prstGeom>
          <a:solidFill>
            <a:srgbClr val="F6FCA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6" name="Arrow: Right 31">
            <a:extLst>
              <a:ext uri="{FF2B5EF4-FFF2-40B4-BE49-F238E27FC236}">
                <a16:creationId xmlns:a16="http://schemas.microsoft.com/office/drawing/2014/main" id="{FE8BF925-3520-2D0D-1FDB-B9CD0B1AB1F2}"/>
              </a:ext>
            </a:extLst>
          </p:cNvPr>
          <p:cNvSpPr/>
          <p:nvPr/>
        </p:nvSpPr>
        <p:spPr>
          <a:xfrm rot="1328516">
            <a:off x="6931977" y="1359968"/>
            <a:ext cx="826484" cy="468286"/>
          </a:xfrm>
          <a:prstGeom prst="rightArrow">
            <a:avLst/>
          </a:prstGeom>
          <a:solidFill>
            <a:srgbClr val="95A8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7" name="Arrow: Right 32">
            <a:extLst>
              <a:ext uri="{FF2B5EF4-FFF2-40B4-BE49-F238E27FC236}">
                <a16:creationId xmlns:a16="http://schemas.microsoft.com/office/drawing/2014/main" id="{DC96DCD0-C0ED-9778-B043-7EA1B82AEE4D}"/>
              </a:ext>
            </a:extLst>
          </p:cNvPr>
          <p:cNvSpPr/>
          <p:nvPr/>
        </p:nvSpPr>
        <p:spPr>
          <a:xfrm rot="5400000">
            <a:off x="8562747" y="3276612"/>
            <a:ext cx="259310" cy="398742"/>
          </a:xfrm>
          <a:prstGeom prst="right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8" name="Arrow: Down 33">
            <a:extLst>
              <a:ext uri="{FF2B5EF4-FFF2-40B4-BE49-F238E27FC236}">
                <a16:creationId xmlns:a16="http://schemas.microsoft.com/office/drawing/2014/main" id="{F24342EB-FB7E-FEAA-C036-E82CF5F3CB0B}"/>
              </a:ext>
            </a:extLst>
          </p:cNvPr>
          <p:cNvSpPr/>
          <p:nvPr/>
        </p:nvSpPr>
        <p:spPr>
          <a:xfrm rot="4264455">
            <a:off x="7158563" y="4740561"/>
            <a:ext cx="462802" cy="624227"/>
          </a:xfrm>
          <a:prstGeom prst="downArrow">
            <a:avLst/>
          </a:prstGeom>
          <a:solidFill>
            <a:srgbClr val="F862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9" name="Arrow: Down 34">
            <a:extLst>
              <a:ext uri="{FF2B5EF4-FFF2-40B4-BE49-F238E27FC236}">
                <a16:creationId xmlns:a16="http://schemas.microsoft.com/office/drawing/2014/main" id="{38EE0973-76AC-7A67-63E7-BCDA69388E9B}"/>
              </a:ext>
            </a:extLst>
          </p:cNvPr>
          <p:cNvSpPr/>
          <p:nvPr/>
        </p:nvSpPr>
        <p:spPr>
          <a:xfrm rot="6853925">
            <a:off x="3979345" y="4780854"/>
            <a:ext cx="486748" cy="588998"/>
          </a:xfrm>
          <a:prstGeom prst="downArrow">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40" name="Arrow: Right 35">
            <a:extLst>
              <a:ext uri="{FF2B5EF4-FFF2-40B4-BE49-F238E27FC236}">
                <a16:creationId xmlns:a16="http://schemas.microsoft.com/office/drawing/2014/main" id="{8F5E5695-FAD7-8198-0012-033F6B589F27}"/>
              </a:ext>
            </a:extLst>
          </p:cNvPr>
          <p:cNvSpPr/>
          <p:nvPr/>
        </p:nvSpPr>
        <p:spPr>
          <a:xfrm rot="16200000">
            <a:off x="2883278" y="3094137"/>
            <a:ext cx="321852" cy="398742"/>
          </a:xfrm>
          <a:prstGeom prst="rightArrow">
            <a:avLst/>
          </a:prstGeom>
          <a:solidFill>
            <a:srgbClr val="9CFC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41" name="Oval 40">
            <a:extLst>
              <a:ext uri="{FF2B5EF4-FFF2-40B4-BE49-F238E27FC236}">
                <a16:creationId xmlns:a16="http://schemas.microsoft.com/office/drawing/2014/main" id="{A6A110AA-FD2B-2AC5-F0AA-755EADD88BFA}"/>
              </a:ext>
            </a:extLst>
          </p:cNvPr>
          <p:cNvSpPr/>
          <p:nvPr/>
        </p:nvSpPr>
        <p:spPr>
          <a:xfrm>
            <a:off x="95975" y="640574"/>
            <a:ext cx="1532799" cy="762641"/>
          </a:xfrm>
          <a:prstGeom prst="ellipse">
            <a:avLst/>
          </a:prstGeom>
          <a:solidFill>
            <a:srgbClr val="F7C9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Enter</a:t>
            </a:r>
          </a:p>
        </p:txBody>
      </p:sp>
      <p:sp>
        <p:nvSpPr>
          <p:cNvPr id="42" name="Arrow: Right 37">
            <a:extLst>
              <a:ext uri="{FF2B5EF4-FFF2-40B4-BE49-F238E27FC236}">
                <a16:creationId xmlns:a16="http://schemas.microsoft.com/office/drawing/2014/main" id="{D243D592-63B9-9669-BEDE-30BC5C1B4CDF}"/>
              </a:ext>
            </a:extLst>
          </p:cNvPr>
          <p:cNvSpPr/>
          <p:nvPr/>
        </p:nvSpPr>
        <p:spPr>
          <a:xfrm>
            <a:off x="1702446" y="796115"/>
            <a:ext cx="3006090" cy="349690"/>
          </a:xfrm>
          <a:prstGeom prst="rightArrow">
            <a:avLst/>
          </a:prstGeom>
          <a:solidFill>
            <a:srgbClr val="F7C9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43" name="Arrow: Right 38">
            <a:extLst>
              <a:ext uri="{FF2B5EF4-FFF2-40B4-BE49-F238E27FC236}">
                <a16:creationId xmlns:a16="http://schemas.microsoft.com/office/drawing/2014/main" id="{FDEBFD02-397D-E9B8-EB6C-CE640BCDE88F}"/>
              </a:ext>
            </a:extLst>
          </p:cNvPr>
          <p:cNvSpPr/>
          <p:nvPr/>
        </p:nvSpPr>
        <p:spPr>
          <a:xfrm rot="2596108">
            <a:off x="1267957" y="1475606"/>
            <a:ext cx="824098" cy="305303"/>
          </a:xfrm>
          <a:prstGeom prst="rightArrow">
            <a:avLst/>
          </a:prstGeom>
          <a:solidFill>
            <a:srgbClr val="F7C9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44" name="Picture 22" descr="A screenshot of a game&#10;&#10;Description automatically generated">
            <a:extLst>
              <a:ext uri="{FF2B5EF4-FFF2-40B4-BE49-F238E27FC236}">
                <a16:creationId xmlns:a16="http://schemas.microsoft.com/office/drawing/2014/main" id="{3606FA66-B9B7-FC7E-CC2A-957CCC23DBEB}"/>
              </a:ext>
            </a:extLst>
          </p:cNvPr>
          <p:cNvPicPr>
            <a:picLocks noChangeAspect="1"/>
          </p:cNvPicPr>
          <p:nvPr/>
        </p:nvPicPr>
        <p:blipFill rotWithShape="1">
          <a:blip r:embed="rId3"/>
          <a:srcRect r="81887" b="47597"/>
          <a:stretch/>
        </p:blipFill>
        <p:spPr>
          <a:xfrm>
            <a:off x="773288" y="389276"/>
            <a:ext cx="1766280" cy="3243299"/>
          </a:xfrm>
          <a:prstGeom prst="rect">
            <a:avLst/>
          </a:prstGeom>
        </p:spPr>
      </p:pic>
      <p:sp>
        <p:nvSpPr>
          <p:cNvPr id="45" name="AutoShape 4">
            <a:extLst>
              <a:ext uri="{FF2B5EF4-FFF2-40B4-BE49-F238E27FC236}">
                <a16:creationId xmlns:a16="http://schemas.microsoft.com/office/drawing/2014/main" id="{ED9FF4A8-191B-4E69-EFB1-CDA0D4CDDBFF}"/>
              </a:ext>
            </a:extLst>
          </p:cNvPr>
          <p:cNvSpPr/>
          <p:nvPr/>
        </p:nvSpPr>
        <p:spPr>
          <a:xfrm rot="23839" flipV="1">
            <a:off x="1961547" y="453966"/>
            <a:ext cx="8268904" cy="70822"/>
          </a:xfrm>
          <a:prstGeom prst="line">
            <a:avLst/>
          </a:prstGeom>
          <a:ln w="47625" cap="rnd">
            <a:solidFill>
              <a:srgbClr val="A5300F"/>
            </a:solidFill>
            <a:prstDash val="solid"/>
            <a:headEnd type="none" w="sm" len="sm"/>
            <a:tailEnd type="none" w="sm" len="sm"/>
          </a:ln>
        </p:spPr>
        <p:txBody>
          <a:bodyPr/>
          <a:lstStyle/>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0288002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43B60-9A8F-A2BA-693F-31CAA08C84DF}"/>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8D852CF0-0AB1-A126-A6AE-EEA373F5523E}"/>
              </a:ext>
            </a:extLst>
          </p:cNvPr>
          <p:cNvSpPr>
            <a:spLocks noGrp="1"/>
          </p:cNvSpPr>
          <p:nvPr>
            <p:ph type="ftr" sz="quarter" idx="12"/>
          </p:nvPr>
        </p:nvSpPr>
        <p:spPr/>
        <p:txBody>
          <a:bodyPr/>
          <a:lstStyle/>
          <a:p>
            <a:r>
              <a:rPr lang="en-US"/>
              <a:t>Session 3: Motivation and Making Change</a:t>
            </a:r>
            <a:endParaRPr lang="en-US" dirty="0"/>
          </a:p>
        </p:txBody>
      </p:sp>
      <p:sp>
        <p:nvSpPr>
          <p:cNvPr id="3" name="Slide Number Placeholder 2">
            <a:extLst>
              <a:ext uri="{FF2B5EF4-FFF2-40B4-BE49-F238E27FC236}">
                <a16:creationId xmlns:a16="http://schemas.microsoft.com/office/drawing/2014/main" id="{04B798BF-83D8-AED6-B3C3-2BB9519129DC}"/>
              </a:ext>
            </a:extLst>
          </p:cNvPr>
          <p:cNvSpPr>
            <a:spLocks noGrp="1"/>
          </p:cNvSpPr>
          <p:nvPr>
            <p:ph type="sldNum" sz="quarter" idx="13"/>
          </p:nvPr>
        </p:nvSpPr>
        <p:spPr/>
        <p:txBody>
          <a:bodyPr/>
          <a:lstStyle/>
          <a:p>
            <a:fld id="{7BCC8D0D-EAEC-449D-9161-023DFF90F2E2}" type="slidenum">
              <a:rPr lang="en-US" smtClean="0"/>
              <a:pPr/>
              <a:t>8</a:t>
            </a:fld>
            <a:endParaRPr lang="en-US" dirty="0"/>
          </a:p>
        </p:txBody>
      </p:sp>
      <p:sp>
        <p:nvSpPr>
          <p:cNvPr id="25" name="Title 1">
            <a:extLst>
              <a:ext uri="{FF2B5EF4-FFF2-40B4-BE49-F238E27FC236}">
                <a16:creationId xmlns:a16="http://schemas.microsoft.com/office/drawing/2014/main" id="{B0CD807C-66F6-38BD-9A0F-C60728055A1A}"/>
              </a:ext>
            </a:extLst>
          </p:cNvPr>
          <p:cNvSpPr txBox="1">
            <a:spLocks/>
          </p:cNvSpPr>
          <p:nvPr/>
        </p:nvSpPr>
        <p:spPr>
          <a:xfrm>
            <a:off x="2532839" y="-18426"/>
            <a:ext cx="7126320" cy="804270"/>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a:latin typeface="Calibri" panose="020F0502020204030204" pitchFamily="34" charset="0"/>
                <a:cs typeface="Calibri" panose="020F0502020204030204" pitchFamily="34" charset="0"/>
              </a:rPr>
              <a:t>Stages of Change Theory: Contemplation stage</a:t>
            </a:r>
          </a:p>
        </p:txBody>
      </p:sp>
      <p:sp>
        <p:nvSpPr>
          <p:cNvPr id="28" name="Oval 27">
            <a:extLst>
              <a:ext uri="{FF2B5EF4-FFF2-40B4-BE49-F238E27FC236}">
                <a16:creationId xmlns:a16="http://schemas.microsoft.com/office/drawing/2014/main" id="{454C3FDE-E88E-1E1B-47BC-F6CC034E47B0}"/>
              </a:ext>
            </a:extLst>
          </p:cNvPr>
          <p:cNvSpPr/>
          <p:nvPr/>
        </p:nvSpPr>
        <p:spPr>
          <a:xfrm>
            <a:off x="4694537" y="572880"/>
            <a:ext cx="2077204" cy="1731548"/>
          </a:xfrm>
          <a:prstGeom prst="ellipse">
            <a:avLst/>
          </a:prstGeom>
          <a:solidFill>
            <a:srgbClr val="92BC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Calibri" panose="020F0502020204030204" pitchFamily="34" charset="0"/>
              <a:cs typeface="Calibri" panose="020F0502020204030204" pitchFamily="34" charset="0"/>
            </a:endParaRPr>
          </a:p>
        </p:txBody>
      </p:sp>
      <p:sp>
        <p:nvSpPr>
          <p:cNvPr id="29" name="Oval 28">
            <a:extLst>
              <a:ext uri="{FF2B5EF4-FFF2-40B4-BE49-F238E27FC236}">
                <a16:creationId xmlns:a16="http://schemas.microsoft.com/office/drawing/2014/main" id="{982D75B1-F0C6-0D18-755F-16D0C2B7F510}"/>
              </a:ext>
            </a:extLst>
          </p:cNvPr>
          <p:cNvSpPr/>
          <p:nvPr/>
        </p:nvSpPr>
        <p:spPr>
          <a:xfrm>
            <a:off x="7418694" y="1628386"/>
            <a:ext cx="2319666" cy="162030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0" name="Oval 29">
            <a:extLst>
              <a:ext uri="{FF2B5EF4-FFF2-40B4-BE49-F238E27FC236}">
                <a16:creationId xmlns:a16="http://schemas.microsoft.com/office/drawing/2014/main" id="{22AD7443-B420-31E5-28EF-65B3F6C831E1}"/>
              </a:ext>
            </a:extLst>
          </p:cNvPr>
          <p:cNvSpPr/>
          <p:nvPr/>
        </p:nvSpPr>
        <p:spPr>
          <a:xfrm>
            <a:off x="7654524" y="3685059"/>
            <a:ext cx="2319666" cy="1620309"/>
          </a:xfrm>
          <a:prstGeom prst="ellipse">
            <a:avLst/>
          </a:prstGeom>
          <a:solidFill>
            <a:srgbClr val="F862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1" name="Oval 30">
            <a:extLst>
              <a:ext uri="{FF2B5EF4-FFF2-40B4-BE49-F238E27FC236}">
                <a16:creationId xmlns:a16="http://schemas.microsoft.com/office/drawing/2014/main" id="{788C6F53-B2E4-B16F-2EB7-ECF3C789BED4}"/>
              </a:ext>
            </a:extLst>
          </p:cNvPr>
          <p:cNvSpPr/>
          <p:nvPr/>
        </p:nvSpPr>
        <p:spPr>
          <a:xfrm>
            <a:off x="4612816" y="4279921"/>
            <a:ext cx="2385197" cy="192168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2" name="Oval 31">
            <a:extLst>
              <a:ext uri="{FF2B5EF4-FFF2-40B4-BE49-F238E27FC236}">
                <a16:creationId xmlns:a16="http://schemas.microsoft.com/office/drawing/2014/main" id="{87D76A15-C75C-441C-4A70-8AB7F6151DE3}"/>
              </a:ext>
            </a:extLst>
          </p:cNvPr>
          <p:cNvSpPr/>
          <p:nvPr/>
        </p:nvSpPr>
        <p:spPr>
          <a:xfrm>
            <a:off x="1921041" y="3512856"/>
            <a:ext cx="2246327" cy="1792512"/>
          </a:xfrm>
          <a:prstGeom prst="ellipse">
            <a:avLst/>
          </a:prstGeom>
          <a:solidFill>
            <a:srgbClr val="9CFCB3"/>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3" name="Oval 32">
            <a:extLst>
              <a:ext uri="{FF2B5EF4-FFF2-40B4-BE49-F238E27FC236}">
                <a16:creationId xmlns:a16="http://schemas.microsoft.com/office/drawing/2014/main" id="{FD878DDE-F3FA-4C90-9C35-158496E9A940}"/>
              </a:ext>
            </a:extLst>
          </p:cNvPr>
          <p:cNvSpPr/>
          <p:nvPr/>
        </p:nvSpPr>
        <p:spPr>
          <a:xfrm>
            <a:off x="1885950" y="1496819"/>
            <a:ext cx="2161599" cy="1615219"/>
          </a:xfrm>
          <a:prstGeom prst="ellipse">
            <a:avLst/>
          </a:prstGeom>
          <a:solidFill>
            <a:srgbClr val="F6FCA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04AA2A60-E310-0CC1-2C89-022F2762850F}"/>
              </a:ext>
            </a:extLst>
          </p:cNvPr>
          <p:cNvSpPr txBox="1"/>
          <p:nvPr/>
        </p:nvSpPr>
        <p:spPr>
          <a:xfrm>
            <a:off x="1943054" y="1780723"/>
            <a:ext cx="2063429" cy="1077218"/>
          </a:xfrm>
          <a:prstGeom prst="rect">
            <a:avLst/>
          </a:prstGeom>
          <a:noFill/>
        </p:spPr>
        <p:txBody>
          <a:bodyPr wrap="square" rtlCol="0">
            <a:spAutoFit/>
          </a:bodyPr>
          <a:lstStyle/>
          <a:p>
            <a:pPr algn="ctr"/>
            <a:r>
              <a:rPr lang="en-US" sz="1600" b="1" u="sng" dirty="0">
                <a:latin typeface="Calibri" panose="020F0502020204030204" pitchFamily="34" charset="0"/>
                <a:cs typeface="Calibri" panose="020F0502020204030204" pitchFamily="34" charset="0"/>
              </a:rPr>
              <a:t>Pre-Contemplation:</a:t>
            </a:r>
          </a:p>
          <a:p>
            <a:pPr algn="ctr"/>
            <a:r>
              <a:rPr lang="en-US" sz="1600" dirty="0">
                <a:latin typeface="Calibri" panose="020F0502020204030204" pitchFamily="34" charset="0"/>
                <a:cs typeface="Calibri" panose="020F0502020204030204" pitchFamily="34" charset="0"/>
              </a:rPr>
              <a:t>Denial</a:t>
            </a:r>
          </a:p>
          <a:p>
            <a:pPr algn="ctr"/>
            <a:r>
              <a:rPr lang="en-US" sz="1600" dirty="0">
                <a:latin typeface="Calibri" panose="020F0502020204030204" pitchFamily="34" charset="0"/>
                <a:cs typeface="Calibri" panose="020F0502020204030204" pitchFamily="34" charset="0"/>
              </a:rPr>
              <a:t>Overwhelmed</a:t>
            </a:r>
          </a:p>
          <a:p>
            <a:pPr algn="ctr"/>
            <a:r>
              <a:rPr lang="en-US" sz="1600" dirty="0">
                <a:latin typeface="Calibri" panose="020F0502020204030204" pitchFamily="34" charset="0"/>
                <a:cs typeface="Calibri" panose="020F0502020204030204" pitchFamily="34" charset="0"/>
              </a:rPr>
              <a:t>Unaware</a:t>
            </a:r>
          </a:p>
        </p:txBody>
      </p:sp>
      <p:sp>
        <p:nvSpPr>
          <p:cNvPr id="35" name="Arrow: Right 30">
            <a:extLst>
              <a:ext uri="{FF2B5EF4-FFF2-40B4-BE49-F238E27FC236}">
                <a16:creationId xmlns:a16="http://schemas.microsoft.com/office/drawing/2014/main" id="{7534A752-A422-6F8F-5FCA-D19A11C43731}"/>
              </a:ext>
            </a:extLst>
          </p:cNvPr>
          <p:cNvSpPr/>
          <p:nvPr/>
        </p:nvSpPr>
        <p:spPr>
          <a:xfrm rot="20256990">
            <a:off x="3765710" y="1355543"/>
            <a:ext cx="826190" cy="449620"/>
          </a:xfrm>
          <a:prstGeom prst="rightArrow">
            <a:avLst/>
          </a:prstGeom>
          <a:solidFill>
            <a:srgbClr val="F6FCA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6" name="Arrow: Right 31">
            <a:extLst>
              <a:ext uri="{FF2B5EF4-FFF2-40B4-BE49-F238E27FC236}">
                <a16:creationId xmlns:a16="http://schemas.microsoft.com/office/drawing/2014/main" id="{2D6B3335-1A47-181A-FF58-ED64A9999E70}"/>
              </a:ext>
            </a:extLst>
          </p:cNvPr>
          <p:cNvSpPr/>
          <p:nvPr/>
        </p:nvSpPr>
        <p:spPr>
          <a:xfrm rot="1328516">
            <a:off x="6931977" y="1359968"/>
            <a:ext cx="826484" cy="468286"/>
          </a:xfrm>
          <a:prstGeom prst="rightArrow">
            <a:avLst/>
          </a:prstGeom>
          <a:solidFill>
            <a:srgbClr val="95A8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7" name="Arrow: Right 32">
            <a:extLst>
              <a:ext uri="{FF2B5EF4-FFF2-40B4-BE49-F238E27FC236}">
                <a16:creationId xmlns:a16="http://schemas.microsoft.com/office/drawing/2014/main" id="{82FB756E-2118-E10D-50BC-39A3936D2549}"/>
              </a:ext>
            </a:extLst>
          </p:cNvPr>
          <p:cNvSpPr/>
          <p:nvPr/>
        </p:nvSpPr>
        <p:spPr>
          <a:xfrm rot="5400000">
            <a:off x="8562747" y="3276612"/>
            <a:ext cx="259310" cy="398742"/>
          </a:xfrm>
          <a:prstGeom prst="right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8" name="Arrow: Down 33">
            <a:extLst>
              <a:ext uri="{FF2B5EF4-FFF2-40B4-BE49-F238E27FC236}">
                <a16:creationId xmlns:a16="http://schemas.microsoft.com/office/drawing/2014/main" id="{86ED8BD3-06DD-F8C4-5E30-45E3DF37D2A8}"/>
              </a:ext>
            </a:extLst>
          </p:cNvPr>
          <p:cNvSpPr/>
          <p:nvPr/>
        </p:nvSpPr>
        <p:spPr>
          <a:xfrm rot="4264455">
            <a:off x="7158563" y="4740561"/>
            <a:ext cx="462802" cy="624227"/>
          </a:xfrm>
          <a:prstGeom prst="downArrow">
            <a:avLst/>
          </a:prstGeom>
          <a:solidFill>
            <a:srgbClr val="F862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9" name="Arrow: Down 34">
            <a:extLst>
              <a:ext uri="{FF2B5EF4-FFF2-40B4-BE49-F238E27FC236}">
                <a16:creationId xmlns:a16="http://schemas.microsoft.com/office/drawing/2014/main" id="{5209BA98-76B7-9CC4-DB12-EBCDB9CB952F}"/>
              </a:ext>
            </a:extLst>
          </p:cNvPr>
          <p:cNvSpPr/>
          <p:nvPr/>
        </p:nvSpPr>
        <p:spPr>
          <a:xfrm rot="6853925">
            <a:off x="3979345" y="4780854"/>
            <a:ext cx="486748" cy="588998"/>
          </a:xfrm>
          <a:prstGeom prst="downArrow">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40" name="Arrow: Right 35">
            <a:extLst>
              <a:ext uri="{FF2B5EF4-FFF2-40B4-BE49-F238E27FC236}">
                <a16:creationId xmlns:a16="http://schemas.microsoft.com/office/drawing/2014/main" id="{DFE7A039-ADE1-54C6-A115-51611983E63B}"/>
              </a:ext>
            </a:extLst>
          </p:cNvPr>
          <p:cNvSpPr/>
          <p:nvPr/>
        </p:nvSpPr>
        <p:spPr>
          <a:xfrm rot="16200000">
            <a:off x="2883278" y="3094137"/>
            <a:ext cx="321852" cy="398742"/>
          </a:xfrm>
          <a:prstGeom prst="rightArrow">
            <a:avLst/>
          </a:prstGeom>
          <a:solidFill>
            <a:srgbClr val="9CFC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41" name="Oval 40">
            <a:extLst>
              <a:ext uri="{FF2B5EF4-FFF2-40B4-BE49-F238E27FC236}">
                <a16:creationId xmlns:a16="http://schemas.microsoft.com/office/drawing/2014/main" id="{050D11AC-5EE8-1730-122D-50C96A9A5BB3}"/>
              </a:ext>
            </a:extLst>
          </p:cNvPr>
          <p:cNvSpPr/>
          <p:nvPr/>
        </p:nvSpPr>
        <p:spPr>
          <a:xfrm>
            <a:off x="95975" y="640574"/>
            <a:ext cx="1532799" cy="762641"/>
          </a:xfrm>
          <a:prstGeom prst="ellipse">
            <a:avLst/>
          </a:prstGeom>
          <a:solidFill>
            <a:srgbClr val="F7C9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Enter</a:t>
            </a:r>
          </a:p>
        </p:txBody>
      </p:sp>
      <p:sp>
        <p:nvSpPr>
          <p:cNvPr id="42" name="Arrow: Right 37">
            <a:extLst>
              <a:ext uri="{FF2B5EF4-FFF2-40B4-BE49-F238E27FC236}">
                <a16:creationId xmlns:a16="http://schemas.microsoft.com/office/drawing/2014/main" id="{6D70E8B2-BAD5-352A-A12D-596C6AF88067}"/>
              </a:ext>
            </a:extLst>
          </p:cNvPr>
          <p:cNvSpPr/>
          <p:nvPr/>
        </p:nvSpPr>
        <p:spPr>
          <a:xfrm>
            <a:off x="1702446" y="796115"/>
            <a:ext cx="3006090" cy="349690"/>
          </a:xfrm>
          <a:prstGeom prst="rightArrow">
            <a:avLst/>
          </a:prstGeom>
          <a:solidFill>
            <a:srgbClr val="F7C9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43" name="Arrow: Right 38">
            <a:extLst>
              <a:ext uri="{FF2B5EF4-FFF2-40B4-BE49-F238E27FC236}">
                <a16:creationId xmlns:a16="http://schemas.microsoft.com/office/drawing/2014/main" id="{0C0C97A0-1A3C-8251-E99A-3CF5CF8CDD83}"/>
              </a:ext>
            </a:extLst>
          </p:cNvPr>
          <p:cNvSpPr/>
          <p:nvPr/>
        </p:nvSpPr>
        <p:spPr>
          <a:xfrm rot="2596108">
            <a:off x="1267957" y="1475606"/>
            <a:ext cx="824098" cy="305303"/>
          </a:xfrm>
          <a:prstGeom prst="rightArrow">
            <a:avLst/>
          </a:prstGeom>
          <a:solidFill>
            <a:srgbClr val="F7C9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44" name="Picture 22" descr="A screenshot of a game&#10;&#10;Description automatically generated">
            <a:extLst>
              <a:ext uri="{FF2B5EF4-FFF2-40B4-BE49-F238E27FC236}">
                <a16:creationId xmlns:a16="http://schemas.microsoft.com/office/drawing/2014/main" id="{A10E5BA5-9F4C-218D-B2A7-D295022B451D}"/>
              </a:ext>
            </a:extLst>
          </p:cNvPr>
          <p:cNvPicPr>
            <a:picLocks noChangeAspect="1"/>
          </p:cNvPicPr>
          <p:nvPr/>
        </p:nvPicPr>
        <p:blipFill rotWithShape="1">
          <a:blip r:embed="rId3"/>
          <a:srcRect r="81887" b="47597"/>
          <a:stretch/>
        </p:blipFill>
        <p:spPr>
          <a:xfrm>
            <a:off x="773288" y="389276"/>
            <a:ext cx="1766280" cy="3243299"/>
          </a:xfrm>
          <a:prstGeom prst="rect">
            <a:avLst/>
          </a:prstGeom>
        </p:spPr>
      </p:pic>
      <p:sp>
        <p:nvSpPr>
          <p:cNvPr id="45" name="AutoShape 4">
            <a:extLst>
              <a:ext uri="{FF2B5EF4-FFF2-40B4-BE49-F238E27FC236}">
                <a16:creationId xmlns:a16="http://schemas.microsoft.com/office/drawing/2014/main" id="{F3C2B916-09F1-3DFD-FFD6-7C03CB3C0256}"/>
              </a:ext>
            </a:extLst>
          </p:cNvPr>
          <p:cNvSpPr/>
          <p:nvPr/>
        </p:nvSpPr>
        <p:spPr>
          <a:xfrm rot="23839" flipV="1">
            <a:off x="1961547" y="453966"/>
            <a:ext cx="8268904" cy="70822"/>
          </a:xfrm>
          <a:prstGeom prst="line">
            <a:avLst/>
          </a:prstGeom>
          <a:ln w="47625" cap="rnd">
            <a:solidFill>
              <a:srgbClr val="A5300F"/>
            </a:solidFill>
            <a:prstDash val="solid"/>
            <a:headEnd type="none" w="sm" len="sm"/>
            <a:tailEnd type="none" w="sm" len="sm"/>
          </a:ln>
        </p:spPr>
        <p:txBody>
          <a:bodyPr/>
          <a:lstStyle/>
          <a:p>
            <a:endParaRPr lang="en-US"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0AF058B6-7CFF-51D0-CE0D-EEA1809BBB7F}"/>
              </a:ext>
            </a:extLst>
          </p:cNvPr>
          <p:cNvSpPr txBox="1"/>
          <p:nvPr/>
        </p:nvSpPr>
        <p:spPr>
          <a:xfrm>
            <a:off x="4825550" y="970960"/>
            <a:ext cx="1815178" cy="830997"/>
          </a:xfrm>
          <a:prstGeom prst="rect">
            <a:avLst/>
          </a:prstGeom>
          <a:noFill/>
        </p:spPr>
        <p:txBody>
          <a:bodyPr wrap="square" rtlCol="0">
            <a:spAutoFit/>
          </a:bodyPr>
          <a:lstStyle/>
          <a:p>
            <a:pPr algn="ctr"/>
            <a:r>
              <a:rPr lang="en-US" sz="1600" b="1" u="sng" dirty="0">
                <a:latin typeface="Calibri" panose="020F0502020204030204" pitchFamily="34" charset="0"/>
                <a:cs typeface="Calibri" panose="020F0502020204030204" pitchFamily="34" charset="0"/>
              </a:rPr>
              <a:t>Contemplation:</a:t>
            </a:r>
          </a:p>
          <a:p>
            <a:pPr algn="ctr"/>
            <a:r>
              <a:rPr lang="en-US" sz="1600" dirty="0">
                <a:latin typeface="Calibri" panose="020F0502020204030204" pitchFamily="34" charset="0"/>
                <a:cs typeface="Calibri" panose="020F0502020204030204" pitchFamily="34" charset="0"/>
              </a:rPr>
              <a:t>Ambivalence</a:t>
            </a:r>
          </a:p>
          <a:p>
            <a:pPr algn="ctr"/>
            <a:r>
              <a:rPr lang="en-US" sz="1600" dirty="0">
                <a:latin typeface="Calibri" panose="020F0502020204030204" pitchFamily="34" charset="0"/>
                <a:cs typeface="Calibri" panose="020F0502020204030204" pitchFamily="34" charset="0"/>
              </a:rPr>
              <a:t>Pros and cons</a:t>
            </a:r>
          </a:p>
        </p:txBody>
      </p:sp>
      <p:pic>
        <p:nvPicPr>
          <p:cNvPr id="5" name="Picture 22" descr="A screenshot of a game&#10;&#10;Description automatically generated">
            <a:extLst>
              <a:ext uri="{FF2B5EF4-FFF2-40B4-BE49-F238E27FC236}">
                <a16:creationId xmlns:a16="http://schemas.microsoft.com/office/drawing/2014/main" id="{6A699912-5B71-A691-68D6-1E2DFEF14A9D}"/>
              </a:ext>
            </a:extLst>
          </p:cNvPr>
          <p:cNvPicPr>
            <a:picLocks noChangeAspect="1"/>
          </p:cNvPicPr>
          <p:nvPr/>
        </p:nvPicPr>
        <p:blipFill rotWithShape="1">
          <a:blip r:embed="rId3"/>
          <a:srcRect l="57524" r="29409" b="83054"/>
          <a:stretch>
            <a:fillRect/>
          </a:stretch>
        </p:blipFill>
        <p:spPr>
          <a:xfrm>
            <a:off x="6245280" y="450485"/>
            <a:ext cx="1183935" cy="974449"/>
          </a:xfrm>
          <a:prstGeom prst="rect">
            <a:avLst/>
          </a:prstGeom>
        </p:spPr>
      </p:pic>
    </p:spTree>
    <p:extLst>
      <p:ext uri="{BB962C8B-B14F-4D97-AF65-F5344CB8AC3E}">
        <p14:creationId xmlns:p14="http://schemas.microsoft.com/office/powerpoint/2010/main" val="339954774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27590-7210-A242-F517-93E919FBCB66}"/>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B81C579B-1013-4493-0302-67E6B06C21DF}"/>
              </a:ext>
            </a:extLst>
          </p:cNvPr>
          <p:cNvSpPr>
            <a:spLocks noGrp="1"/>
          </p:cNvSpPr>
          <p:nvPr>
            <p:ph type="ftr" sz="quarter" idx="12"/>
          </p:nvPr>
        </p:nvSpPr>
        <p:spPr/>
        <p:txBody>
          <a:bodyPr/>
          <a:lstStyle/>
          <a:p>
            <a:r>
              <a:rPr lang="en-US"/>
              <a:t>Session 3: Motivation and Making Change</a:t>
            </a:r>
            <a:endParaRPr lang="en-US" dirty="0"/>
          </a:p>
        </p:txBody>
      </p:sp>
      <p:sp>
        <p:nvSpPr>
          <p:cNvPr id="3" name="Slide Number Placeholder 2">
            <a:extLst>
              <a:ext uri="{FF2B5EF4-FFF2-40B4-BE49-F238E27FC236}">
                <a16:creationId xmlns:a16="http://schemas.microsoft.com/office/drawing/2014/main" id="{67A31CA3-F8F9-DFE9-8530-3FDF6F8B927C}"/>
              </a:ext>
            </a:extLst>
          </p:cNvPr>
          <p:cNvSpPr>
            <a:spLocks noGrp="1"/>
          </p:cNvSpPr>
          <p:nvPr>
            <p:ph type="sldNum" sz="quarter" idx="13"/>
          </p:nvPr>
        </p:nvSpPr>
        <p:spPr/>
        <p:txBody>
          <a:bodyPr/>
          <a:lstStyle/>
          <a:p>
            <a:fld id="{7BCC8D0D-EAEC-449D-9161-023DFF90F2E2}" type="slidenum">
              <a:rPr lang="en-US" smtClean="0"/>
              <a:pPr/>
              <a:t>9</a:t>
            </a:fld>
            <a:endParaRPr lang="en-US" dirty="0"/>
          </a:p>
        </p:txBody>
      </p:sp>
      <p:sp>
        <p:nvSpPr>
          <p:cNvPr id="4" name="AutoShape 4">
            <a:extLst>
              <a:ext uri="{FF2B5EF4-FFF2-40B4-BE49-F238E27FC236}">
                <a16:creationId xmlns:a16="http://schemas.microsoft.com/office/drawing/2014/main" id="{26FA5F20-9858-90DF-B09A-FF66D8863174}"/>
              </a:ext>
            </a:extLst>
          </p:cNvPr>
          <p:cNvSpPr/>
          <p:nvPr/>
        </p:nvSpPr>
        <p:spPr>
          <a:xfrm rot="23839" flipV="1">
            <a:off x="1866952" y="1290706"/>
            <a:ext cx="8268904" cy="70822"/>
          </a:xfrm>
          <a:prstGeom prst="line">
            <a:avLst/>
          </a:prstGeom>
          <a:ln w="47625" cap="rnd">
            <a:solidFill>
              <a:srgbClr val="A5300F"/>
            </a:solidFill>
            <a:prstDash val="solid"/>
            <a:headEnd type="none" w="sm" len="sm"/>
            <a:tailEnd type="none" w="sm" len="sm"/>
          </a:ln>
        </p:spPr>
        <p:txBody>
          <a:bodyPr/>
          <a:lstStyle/>
          <a:p>
            <a:endParaRPr lang="en-US">
              <a:latin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ADB01561-9E70-16CC-0B9A-787E81901D45}"/>
              </a:ext>
            </a:extLst>
          </p:cNvPr>
          <p:cNvSpPr txBox="1">
            <a:spLocks/>
          </p:cNvSpPr>
          <p:nvPr/>
        </p:nvSpPr>
        <p:spPr>
          <a:xfrm>
            <a:off x="2635810" y="0"/>
            <a:ext cx="6920380" cy="1400530"/>
          </a:xfrm>
          <a:prstGeom prst="rect">
            <a:avLst/>
          </a:prstGeom>
        </p:spPr>
        <p:txBody>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a:latin typeface="Calibri" panose="020F0502020204030204" pitchFamily="34" charset="0"/>
                <a:cs typeface="Calibri" panose="020F0502020204030204" pitchFamily="34" charset="0"/>
              </a:rPr>
              <a:t>Circle of Ambivalence </a:t>
            </a:r>
          </a:p>
          <a:p>
            <a:pPr algn="ctr"/>
            <a:r>
              <a:rPr lang="en-US" b="1" dirty="0">
                <a:latin typeface="Calibri" panose="020F0502020204030204" pitchFamily="34" charset="0"/>
                <a:cs typeface="Calibri" panose="020F0502020204030204" pitchFamily="34" charset="0"/>
              </a:rPr>
              <a:t>Open vs Not Open to Change</a:t>
            </a:r>
          </a:p>
        </p:txBody>
      </p:sp>
      <p:sp>
        <p:nvSpPr>
          <p:cNvPr id="7" name="TextBox 6">
            <a:extLst>
              <a:ext uri="{FF2B5EF4-FFF2-40B4-BE49-F238E27FC236}">
                <a16:creationId xmlns:a16="http://schemas.microsoft.com/office/drawing/2014/main" id="{A50C5852-60E7-4449-9338-4897E2269A8C}"/>
              </a:ext>
            </a:extLst>
          </p:cNvPr>
          <p:cNvSpPr txBox="1"/>
          <p:nvPr/>
        </p:nvSpPr>
        <p:spPr>
          <a:xfrm>
            <a:off x="3771486" y="3165443"/>
            <a:ext cx="1638300" cy="707886"/>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OPEN TO </a:t>
            </a:r>
          </a:p>
          <a:p>
            <a:r>
              <a:rPr lang="en-US" sz="2000" b="1" dirty="0">
                <a:latin typeface="Calibri" panose="020F0502020204030204" pitchFamily="34" charset="0"/>
                <a:cs typeface="Calibri" panose="020F0502020204030204" pitchFamily="34" charset="0"/>
              </a:rPr>
              <a:t>CHANGE</a:t>
            </a:r>
          </a:p>
        </p:txBody>
      </p:sp>
      <p:sp>
        <p:nvSpPr>
          <p:cNvPr id="8" name="TextBox 7">
            <a:extLst>
              <a:ext uri="{FF2B5EF4-FFF2-40B4-BE49-F238E27FC236}">
                <a16:creationId xmlns:a16="http://schemas.microsoft.com/office/drawing/2014/main" id="{E0E69EEC-4E5D-2650-2476-4B38B3BCF2FD}"/>
              </a:ext>
            </a:extLst>
          </p:cNvPr>
          <p:cNvSpPr txBox="1"/>
          <p:nvPr/>
        </p:nvSpPr>
        <p:spPr>
          <a:xfrm>
            <a:off x="6515100" y="4114800"/>
            <a:ext cx="2009774" cy="707886"/>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NOT OPEN </a:t>
            </a:r>
          </a:p>
          <a:p>
            <a:r>
              <a:rPr lang="en-US" sz="2000" b="1" dirty="0">
                <a:latin typeface="Calibri" panose="020F0502020204030204" pitchFamily="34" charset="0"/>
                <a:cs typeface="Calibri" panose="020F0502020204030204" pitchFamily="34" charset="0"/>
              </a:rPr>
              <a:t>TO CHANGE</a:t>
            </a:r>
          </a:p>
        </p:txBody>
      </p:sp>
      <p:sp>
        <p:nvSpPr>
          <p:cNvPr id="9" name="Oval 8">
            <a:extLst>
              <a:ext uri="{FF2B5EF4-FFF2-40B4-BE49-F238E27FC236}">
                <a16:creationId xmlns:a16="http://schemas.microsoft.com/office/drawing/2014/main" id="{EE99B5D1-5AC8-8047-8C36-D4BA231FE6DA}"/>
              </a:ext>
            </a:extLst>
          </p:cNvPr>
          <p:cNvSpPr/>
          <p:nvPr/>
        </p:nvSpPr>
        <p:spPr>
          <a:xfrm>
            <a:off x="5036696" y="2632572"/>
            <a:ext cx="1139253" cy="99216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0" name="Oval 9">
            <a:extLst>
              <a:ext uri="{FF2B5EF4-FFF2-40B4-BE49-F238E27FC236}">
                <a16:creationId xmlns:a16="http://schemas.microsoft.com/office/drawing/2014/main" id="{D4B1C65B-7782-E4BA-5BFC-6958A79B2BF2}"/>
              </a:ext>
            </a:extLst>
          </p:cNvPr>
          <p:cNvSpPr/>
          <p:nvPr/>
        </p:nvSpPr>
        <p:spPr>
          <a:xfrm>
            <a:off x="5045989" y="5034016"/>
            <a:ext cx="1139253" cy="99216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11" name="Picture 6" descr="A black background with a black square&#10;&#10;Description automatically generated">
            <a:extLst>
              <a:ext uri="{FF2B5EF4-FFF2-40B4-BE49-F238E27FC236}">
                <a16:creationId xmlns:a16="http://schemas.microsoft.com/office/drawing/2014/main" id="{01C8AD78-B7FC-B149-66C6-DEF089E43041}"/>
              </a:ext>
            </a:extLst>
          </p:cNvPr>
          <p:cNvPicPr>
            <a:picLocks noChangeAspect="1"/>
          </p:cNvPicPr>
          <p:nvPr/>
        </p:nvPicPr>
        <p:blipFill>
          <a:blip r:embed="rId3"/>
          <a:stretch>
            <a:fillRect/>
          </a:stretch>
        </p:blipFill>
        <p:spPr>
          <a:xfrm>
            <a:off x="1556999" y="1504785"/>
            <a:ext cx="8579004" cy="4335365"/>
          </a:xfrm>
          <a:prstGeom prst="rect">
            <a:avLst/>
          </a:prstGeom>
        </p:spPr>
      </p:pic>
      <p:pic>
        <p:nvPicPr>
          <p:cNvPr id="13" name="Graphic 12" descr="Yin And Yang outline">
            <a:extLst>
              <a:ext uri="{FF2B5EF4-FFF2-40B4-BE49-F238E27FC236}">
                <a16:creationId xmlns:a16="http://schemas.microsoft.com/office/drawing/2014/main" id="{321E165A-7DE0-2E25-D0C7-49570D52820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39557" y="1017850"/>
            <a:ext cx="6570573" cy="5774255"/>
          </a:xfrm>
          <a:prstGeom prst="rect">
            <a:avLst/>
          </a:prstGeom>
          <a:effectLst/>
        </p:spPr>
      </p:pic>
    </p:spTree>
    <p:extLst>
      <p:ext uri="{BB962C8B-B14F-4D97-AF65-F5344CB8AC3E}">
        <p14:creationId xmlns:p14="http://schemas.microsoft.com/office/powerpoint/2010/main" val="1803067479"/>
      </p:ext>
    </p:extLst>
  </p:cSld>
  <p:clrMapOvr>
    <a:masterClrMapping/>
  </p:clrMapOvr>
  <p:transition>
    <p:fade/>
  </p:transition>
</p:sld>
</file>

<file path=ppt/theme/theme1.xml><?xml version="1.0" encoding="utf-8"?>
<a:theme xmlns:a="http://schemas.openxmlformats.org/drawingml/2006/main" name="UCSF Classic">
  <a:themeElements>
    <a:clrScheme name="USCF Template">
      <a:dk1>
        <a:srgbClr val="052049"/>
      </a:dk1>
      <a:lt1>
        <a:srgbClr val="FFFFFF"/>
      </a:lt1>
      <a:dk2>
        <a:srgbClr val="052049"/>
      </a:dk2>
      <a:lt2>
        <a:srgbClr val="FFFFFF"/>
      </a:lt2>
      <a:accent1>
        <a:srgbClr val="178CCB"/>
      </a:accent1>
      <a:accent2>
        <a:srgbClr val="16A0AC"/>
      </a:accent2>
      <a:accent3>
        <a:srgbClr val="32A03E"/>
      </a:accent3>
      <a:accent4>
        <a:srgbClr val="6E61D7"/>
      </a:accent4>
      <a:accent5>
        <a:srgbClr val="A238BA"/>
      </a:accent5>
      <a:accent6>
        <a:srgbClr val="C32882"/>
      </a:accent6>
      <a:hlink>
        <a:srgbClr val="178CCB"/>
      </a:hlink>
      <a:folHlink>
        <a:srgbClr val="5F5F5F"/>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noAutofit/>
      </a:bodyPr>
      <a:lstStyle>
        <a:defPPr marL="342900" indent="-342900">
          <a:buClr>
            <a:schemeClr val="accent1"/>
          </a:buClr>
          <a:buSzPct val="80000"/>
          <a:buFont typeface="Wingdings" charset="2"/>
          <a:buChar char="§"/>
          <a:defRPr sz="2000" dirty="0" smtClean="0">
            <a:solidFill>
              <a:schemeClr val="tx1"/>
            </a:solidFill>
          </a:defRPr>
        </a:defPPr>
      </a:lstStyle>
    </a:txDef>
  </a:objectDefaults>
  <a:extraClrSchemeLst/>
  <a:extLst>
    <a:ext uri="{05A4C25C-085E-4340-85A3-A5531E510DB2}">
      <thm15:themeFamily xmlns:thm15="http://schemas.microsoft.com/office/thememl/2012/main" name="e3_UCSF-16x9-FontA_test2" id="{24DA3907-1B0C-0B4F-8531-D21433304D1E}" vid="{D9C2AF2E-EB53-994D-B007-E3AEEE4B0E8B}"/>
    </a:ext>
  </a:extLst>
</a:theme>
</file>

<file path=ppt/theme/theme2.xml><?xml version="1.0" encoding="utf-8"?>
<a:theme xmlns:a="http://schemas.openxmlformats.org/drawingml/2006/main" name="UCSF Contemporary Pattern 1">
  <a:themeElements>
    <a:clrScheme name="USCF Template">
      <a:dk1>
        <a:srgbClr val="052049"/>
      </a:dk1>
      <a:lt1>
        <a:srgbClr val="FFFFFF"/>
      </a:lt1>
      <a:dk2>
        <a:srgbClr val="052049"/>
      </a:dk2>
      <a:lt2>
        <a:srgbClr val="FFFFFF"/>
      </a:lt2>
      <a:accent1>
        <a:srgbClr val="178CCB"/>
      </a:accent1>
      <a:accent2>
        <a:srgbClr val="16A0AC"/>
      </a:accent2>
      <a:accent3>
        <a:srgbClr val="32A03E"/>
      </a:accent3>
      <a:accent4>
        <a:srgbClr val="6E61D7"/>
      </a:accent4>
      <a:accent5>
        <a:srgbClr val="A238BA"/>
      </a:accent5>
      <a:accent6>
        <a:srgbClr val="C32882"/>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e3_UCSF-16x9-FontA_test2" id="{24DA3907-1B0C-0B4F-8531-D21433304D1E}" vid="{5AF78529-A89B-1E41-BE10-0E2BEF66F84E}"/>
    </a:ext>
  </a:extLst>
</a:theme>
</file>

<file path=ppt/theme/theme3.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BFD5D484ED57438231C5F4848B6EC7" ma:contentTypeVersion="0" ma:contentTypeDescription="Create a new document." ma:contentTypeScope="" ma:versionID="48808eaeca51724a2208bf879789785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E5686649-89C0-47C3-BB59-3DECE68F34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F8A51949-CE2D-4D1D-81B7-CD96A1311979}">
  <ds:schemaRefs>
    <ds:schemaRef ds:uri="http://schemas.microsoft.com/sharepoint/v3/contenttype/forms"/>
  </ds:schemaRefs>
</ds:datastoreItem>
</file>

<file path=customXml/itemProps3.xml><?xml version="1.0" encoding="utf-8"?>
<ds:datastoreItem xmlns:ds="http://schemas.openxmlformats.org/officeDocument/2006/customXml" ds:itemID="{DB48DB2A-A2BB-49B9-B517-04CB45F2482A}">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e3_UCSF-16x9-FontA_Draft4 (1)</Template>
  <TotalTime>10065</TotalTime>
  <Words>5303</Words>
  <Application>Microsoft Macintosh PowerPoint</Application>
  <PresentationFormat>Widescreen</PresentationFormat>
  <Paragraphs>512</Paragraphs>
  <Slides>26</Slides>
  <Notes>23</Notes>
  <HiddenSlides>1</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26</vt:i4>
      </vt:variant>
    </vt:vector>
  </HeadingPairs>
  <TitlesOfParts>
    <vt:vector size="36" baseType="lpstr">
      <vt:lpstr>.AppleSystemUIFont</vt:lpstr>
      <vt:lpstr>Arial</vt:lpstr>
      <vt:lpstr>Calibri</vt:lpstr>
      <vt:lpstr>Garamond</vt:lpstr>
      <vt:lpstr>Open Sans 1</vt:lpstr>
      <vt:lpstr>Times New Roman</vt:lpstr>
      <vt:lpstr>Wingdings</vt:lpstr>
      <vt:lpstr>Wingdings 3</vt:lpstr>
      <vt:lpstr>UCSF Classic</vt:lpstr>
      <vt:lpstr>UCSF Contemporary Pattern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your template!</dc:title>
  <dc:subject>Presentation Template</dc:subject>
  <dc:creator>Microsoft Office User</dc:creator>
  <dc:description>Derek MacDavid | derek@bigpicdesign.com</dc:description>
  <cp:lastModifiedBy>Leena Usman</cp:lastModifiedBy>
  <cp:revision>138</cp:revision>
  <dcterms:created xsi:type="dcterms:W3CDTF">2017-04-18T17:07:44Z</dcterms:created>
  <dcterms:modified xsi:type="dcterms:W3CDTF">2025-07-02T18:44:40Z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0x01010009BFD5D484ED57438231C5F4848B6EC7</vt:lpwstr>
  </property>
</Properties>
</file>